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C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822A-A9F8-4404-8F42-C7CDA6B85321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11B7-95E9-43A6-91FD-FF7DA441D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441A-15E4-445E-AA65-B37B33DEC737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8737-F4A7-4FBE-8B19-66CCB2BDE8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Shot Heard ‘Round the World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The Battles of Lexington and Concord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Minute Men Strike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By this time, more colonials had heard what happened and moved to join and fight the British</a:t>
            </a:r>
          </a:p>
          <a:p>
            <a:endParaRPr lang="en-US" dirty="0"/>
          </a:p>
        </p:txBody>
      </p:sp>
      <p:pic>
        <p:nvPicPr>
          <p:cNvPr id="5" name="Content Placeholder 4" descr="minute men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495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Minute Men Strike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On the 15 mile march back to Boston from Concord, British were harassed by thousands of Minute Men</a:t>
            </a:r>
          </a:p>
          <a:p>
            <a:pPr lvl="1"/>
            <a:r>
              <a:rPr lang="en-US" dirty="0" smtClean="0"/>
              <a:t>Began to fire on the British, firing behind walls, trees, etc</a:t>
            </a:r>
          </a:p>
          <a:p>
            <a:pPr lvl="1"/>
            <a:r>
              <a:rPr lang="en-US" dirty="0" smtClean="0"/>
              <a:t>Not how British are used to fighting</a:t>
            </a:r>
            <a:endParaRPr lang="en-US" dirty="0"/>
          </a:p>
          <a:p>
            <a:pPr lvl="1"/>
            <a:r>
              <a:rPr lang="en-US" dirty="0" smtClean="0"/>
              <a:t>Inflicted huge causalities</a:t>
            </a:r>
          </a:p>
          <a:p>
            <a:pPr lvl="2"/>
            <a:r>
              <a:rPr lang="en-US" dirty="0" smtClean="0"/>
              <a:t>300 killed or wounded</a:t>
            </a:r>
          </a:p>
          <a:p>
            <a:pPr lvl="2"/>
            <a:r>
              <a:rPr lang="en-US" dirty="0" smtClean="0"/>
              <a:t>Chased them all the way back to Boston</a:t>
            </a:r>
            <a:endParaRPr lang="en-US" dirty="0"/>
          </a:p>
        </p:txBody>
      </p:sp>
      <p:pic>
        <p:nvPicPr>
          <p:cNvPr id="5" name="Content Placeholder 4" descr="gueril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869677" cy="4935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Lexington and Concord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3657600"/>
          </a:xfrm>
        </p:spPr>
        <p:txBody>
          <a:bodyPr/>
          <a:lstStyle/>
          <a:p>
            <a:r>
              <a:rPr lang="en-US" dirty="0" smtClean="0"/>
              <a:t>British </a:t>
            </a:r>
            <a:r>
              <a:rPr lang="en-US" b="1" u="sng" dirty="0" smtClean="0"/>
              <a:t>Win</a:t>
            </a:r>
            <a:r>
              <a:rPr lang="en-US" dirty="0" smtClean="0"/>
              <a:t> Lexington</a:t>
            </a:r>
          </a:p>
          <a:p>
            <a:pPr lvl="1"/>
            <a:r>
              <a:rPr lang="en-US" dirty="0" smtClean="0"/>
              <a:t>Killed 8 Minute Men</a:t>
            </a:r>
          </a:p>
          <a:p>
            <a:pPr lvl="1"/>
            <a:r>
              <a:rPr lang="en-US" dirty="0" smtClean="0"/>
              <a:t>Were able to advance towards Concord</a:t>
            </a:r>
          </a:p>
          <a:p>
            <a:r>
              <a:rPr lang="en-US" dirty="0" smtClean="0"/>
              <a:t>Colonials </a:t>
            </a:r>
            <a:r>
              <a:rPr lang="en-US" b="1" u="sng" dirty="0" smtClean="0"/>
              <a:t>Win</a:t>
            </a:r>
            <a:r>
              <a:rPr lang="en-US" dirty="0" smtClean="0"/>
              <a:t> Concord</a:t>
            </a:r>
          </a:p>
          <a:p>
            <a:pPr lvl="1"/>
            <a:r>
              <a:rPr lang="en-US" dirty="0" smtClean="0"/>
              <a:t>Killed 300 British</a:t>
            </a:r>
          </a:p>
          <a:p>
            <a:pPr lvl="1"/>
            <a:r>
              <a:rPr lang="en-US" dirty="0" smtClean="0"/>
              <a:t>British now trapped inside of Boston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795897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events of April 19, 1775 the colonies and England are going to be in a state of full on warfare.  </a:t>
            </a:r>
            <a:endParaRPr lang="en-US" sz="3200" dirty="0"/>
          </a:p>
        </p:txBody>
      </p:sp>
      <p:pic>
        <p:nvPicPr>
          <p:cNvPr id="10" name="Content Placeholder 9" descr="colonial fla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524000"/>
            <a:ext cx="2438400" cy="1587260"/>
          </a:xfrm>
        </p:spPr>
      </p:pic>
      <p:pic>
        <p:nvPicPr>
          <p:cNvPr id="11" name="Picture 10" descr="union-ja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5334000"/>
            <a:ext cx="2514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 L 0 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45 L -0.00417 -0.244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State of Affairs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191000"/>
            <a:ext cx="83058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Following the Intolerable Acts there was a state of extremely high tension between the colonials and the British soldiers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Boston was under military law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Colonists were training for war and storing arms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rill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153400" cy="3169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Minute 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8768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Thousands of colonials started training to resist the British army, preparing themselves for war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professionals, still had to work at their regular jobs so had to be ready to drop what they were doing to go and join up</a:t>
            </a:r>
          </a:p>
          <a:p>
            <a:pPr lvl="1"/>
            <a:r>
              <a:rPr lang="en-US" sz="4000" b="1" u="sng" dirty="0" smtClean="0">
                <a:solidFill>
                  <a:schemeClr val="bg1"/>
                </a:solidFill>
              </a:rPr>
              <a:t>Minute Men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Began gathering supplies</a:t>
            </a:r>
          </a:p>
        </p:txBody>
      </p:sp>
      <p:pic>
        <p:nvPicPr>
          <p:cNvPr id="7" name="Content Placeholder 6" descr="minutem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3984" y="1066800"/>
            <a:ext cx="3612816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A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itchFamily="34" charset="0"/>
              </a:rPr>
              <a:t>British Make a Move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3058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The British knew the Minute Men were storing supplies in Concord a small town about 15 miles outside of Boston, and wanted to capture them</a:t>
            </a:r>
          </a:p>
          <a:p>
            <a:r>
              <a:rPr lang="en-US" sz="3200" dirty="0" smtClean="0">
                <a:latin typeface="Arial Black" pitchFamily="34" charset="0"/>
              </a:rPr>
              <a:t>Also wanted to capture leaders Sam Adams and John Hancock in Lexington</a:t>
            </a:r>
          </a:p>
          <a:p>
            <a:r>
              <a:rPr lang="en-US" sz="3200" dirty="0" smtClean="0">
                <a:latin typeface="Arial Black" pitchFamily="34" charset="0"/>
              </a:rPr>
              <a:t>Hard to fight without supplies and leaders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Getting the Word Out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north chu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3505200" cy="5715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066800"/>
            <a:ext cx="5029200" cy="3429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Sons of Liberty had developed a intricate spy system so those in the city would know of the British plans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Problem was they needed to get the message out to the Minute Men to get ready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495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Before the time of email, telephones and texting, how can you get a message to somebody miles away quickly?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2286000" y="3276600"/>
            <a:ext cx="152400" cy="152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7-Point Star 8"/>
          <p:cNvSpPr/>
          <p:nvPr/>
        </p:nvSpPr>
        <p:spPr>
          <a:xfrm>
            <a:off x="2057400" y="3276600"/>
            <a:ext cx="152400" cy="152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if by Land, Two if by Sea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aul-reve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902064" cy="52064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Riders Paul Revere and Billy Dawes were able to see the warning from the Old North Church and began to call out the Minute Men to meet the British.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Lexington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next morning when the British arrive in Lexington, they were met by a small group of Minute Men</a:t>
            </a:r>
          </a:p>
          <a:p>
            <a:r>
              <a:rPr lang="en-US" dirty="0" smtClean="0"/>
              <a:t>Told to go disperse (go home) by the British</a:t>
            </a:r>
          </a:p>
          <a:p>
            <a:r>
              <a:rPr lang="en-US" dirty="0" smtClean="0"/>
              <a:t>A shot rings out</a:t>
            </a:r>
          </a:p>
          <a:p>
            <a:pPr lvl="1"/>
            <a:r>
              <a:rPr lang="en-US" dirty="0" smtClean="0"/>
              <a:t>No idea who fired first</a:t>
            </a:r>
          </a:p>
          <a:p>
            <a:pPr lvl="1"/>
            <a:r>
              <a:rPr lang="en-US" dirty="0" smtClean="0"/>
              <a:t>Revolution had begun</a:t>
            </a:r>
            <a:endParaRPr lang="en-US" dirty="0"/>
          </a:p>
        </p:txBody>
      </p:sp>
      <p:pic>
        <p:nvPicPr>
          <p:cNvPr id="6" name="Content Placeholder 5" descr="lexing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143000"/>
            <a:ext cx="4572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Shot Heard ‘Round the World?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Shot Heard ‘Round the World</a:t>
            </a:r>
            <a:endParaRPr lang="en-US" dirty="0"/>
          </a:p>
        </p:txBody>
      </p:sp>
      <p:pic>
        <p:nvPicPr>
          <p:cNvPr id="5" name="Content Placeholder 4" descr="lexingt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861060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419600"/>
            <a:ext cx="8305800" cy="2133600"/>
          </a:xfrm>
        </p:spPr>
        <p:txBody>
          <a:bodyPr/>
          <a:lstStyle/>
          <a:p>
            <a:r>
              <a:rPr lang="en-US" dirty="0" smtClean="0"/>
              <a:t>Known as the “Shot Heard Around the World” because of the effects of this battle.</a:t>
            </a:r>
          </a:p>
          <a:p>
            <a:r>
              <a:rPr lang="en-US" dirty="0" smtClean="0"/>
              <a:t>Marked the first successful revolt against a monarchy and would form a new type of government.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to Concord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572000"/>
            <a:ext cx="8610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killing about 8 militia at Lexington, British continue on to Concord to capture the gunpowder and other supplies.</a:t>
            </a:r>
          </a:p>
          <a:p>
            <a:r>
              <a:rPr lang="en-US" dirty="0" smtClean="0"/>
              <a:t>However, Revere and Dawes had given enough warning and everything was gone when the British finally got there, have to turn around and return to Boston.</a:t>
            </a:r>
            <a:endParaRPr lang="en-US" dirty="0"/>
          </a:p>
        </p:txBody>
      </p:sp>
      <p:pic>
        <p:nvPicPr>
          <p:cNvPr id="5" name="Content Placeholder 4" descr="british march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86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526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Shot Heard ‘Round the World</vt:lpstr>
      <vt:lpstr>State of Affairs</vt:lpstr>
      <vt:lpstr>Minute Men</vt:lpstr>
      <vt:lpstr>British Make a Move</vt:lpstr>
      <vt:lpstr>Getting the Word Out</vt:lpstr>
      <vt:lpstr>One if by Land, Two if by Sea</vt:lpstr>
      <vt:lpstr>Lexington</vt:lpstr>
      <vt:lpstr>Shot Heard ‘Round the World</vt:lpstr>
      <vt:lpstr>On to Concord</vt:lpstr>
      <vt:lpstr>Minute Men Strike Back</vt:lpstr>
      <vt:lpstr>Minute Men Strike Back</vt:lpstr>
      <vt:lpstr>Effects of Lexington and Concord</vt:lpstr>
    </vt:vector>
  </TitlesOfParts>
  <Company>Russell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Shot Heard ‘Round the World</dc:title>
  <dc:creator>Jason Metz</dc:creator>
  <cp:lastModifiedBy>staff</cp:lastModifiedBy>
  <cp:revision>35</cp:revision>
  <dcterms:created xsi:type="dcterms:W3CDTF">2009-11-15T22:36:25Z</dcterms:created>
  <dcterms:modified xsi:type="dcterms:W3CDTF">2010-11-30T22:29:08Z</dcterms:modified>
</cp:coreProperties>
</file>