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F4E71-D18C-4237-8140-2F5A345B0EF1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366D-E7DE-4334-BDD9-434D1CD13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DF23-72D0-4B6F-A4A4-38D01EB69A0E}" type="datetimeFigureOut">
              <a:rPr lang="en-US" smtClean="0"/>
              <a:pPr/>
              <a:t>3/2/2011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AF47E-8723-4260-9C7A-35CD8C0FA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8392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Bernard MT Condensed" pitchFamily="18" charset="0"/>
              </a:rPr>
              <a:t>The </a:t>
            </a:r>
            <a:br>
              <a:rPr lang="en-US" sz="9600" dirty="0" smtClean="0">
                <a:latin typeface="Bernard MT Condensed" pitchFamily="18" charset="0"/>
              </a:rPr>
            </a:br>
            <a:r>
              <a:rPr lang="en-US" sz="9600" dirty="0" smtClean="0">
                <a:latin typeface="Bernard MT Condensed" pitchFamily="18" charset="0"/>
              </a:rPr>
              <a:t>Louisiana Purchase</a:t>
            </a:r>
            <a:endParaRPr lang="en-US" sz="9600" dirty="0"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dirty="0" smtClean="0"/>
              <a:t>Lewis and Clark Expedition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876800"/>
            <a:ext cx="82296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find out exactly the U.S. had bought, Jefferson sends his clerk </a:t>
            </a:r>
            <a:r>
              <a:rPr lang="en-US" b="1" u="sng" dirty="0" smtClean="0"/>
              <a:t>Meriwether Lewis </a:t>
            </a:r>
            <a:r>
              <a:rPr lang="en-US" dirty="0" smtClean="0"/>
              <a:t>and </a:t>
            </a:r>
            <a:r>
              <a:rPr lang="en-US" b="1" u="sng" dirty="0" smtClean="0"/>
              <a:t>William Clark </a:t>
            </a:r>
            <a:r>
              <a:rPr lang="en-US" dirty="0" smtClean="0"/>
              <a:t>to explore and establish American presence in this new territory.</a:t>
            </a:r>
            <a:endParaRPr lang="en-US" dirty="0"/>
          </a:p>
        </p:txBody>
      </p:sp>
      <p:pic>
        <p:nvPicPr>
          <p:cNvPr id="5" name="Content Placeholder 4" descr="L-&amp;-C-at-Three-Forks-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600" y="990600"/>
            <a:ext cx="86868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A Changing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038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By 1800, the shape of the nation was changing</a:t>
            </a:r>
          </a:p>
          <a:p>
            <a:pPr lvl="1"/>
            <a:r>
              <a:rPr lang="en-US" dirty="0" smtClean="0"/>
              <a:t>Moving westward</a:t>
            </a:r>
          </a:p>
          <a:p>
            <a:pPr lvl="1"/>
            <a:r>
              <a:rPr lang="en-US" dirty="0" smtClean="0"/>
              <a:t>About 1,000,000 Americans living west of Appalachian Mountains</a:t>
            </a:r>
          </a:p>
          <a:p>
            <a:pPr lvl="2"/>
            <a:r>
              <a:rPr lang="en-US" dirty="0" smtClean="0"/>
              <a:t>Kentucky</a:t>
            </a:r>
          </a:p>
          <a:p>
            <a:pPr lvl="2"/>
            <a:r>
              <a:rPr lang="en-US" dirty="0" smtClean="0"/>
              <a:t>Tennessee</a:t>
            </a:r>
          </a:p>
          <a:p>
            <a:pPr lvl="2"/>
            <a:r>
              <a:rPr lang="en-US" dirty="0" smtClean="0"/>
              <a:t>Ohio</a:t>
            </a:r>
          </a:p>
          <a:p>
            <a:r>
              <a:rPr lang="en-US" dirty="0" smtClean="0"/>
              <a:t>Most of these early settlers were farmers</a:t>
            </a:r>
          </a:p>
        </p:txBody>
      </p:sp>
      <p:pic>
        <p:nvPicPr>
          <p:cNvPr id="5" name="Content Placeholder 4" descr="18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990600"/>
            <a:ext cx="4343399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sa-physi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9400" y="-4113492"/>
            <a:ext cx="11963400" cy="1374081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867400" y="2514600"/>
            <a:ext cx="2286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438400"/>
            <a:ext cx="60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315200" y="1828800"/>
            <a:ext cx="228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1447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B</a:t>
            </a:r>
            <a:endParaRPr lang="en-US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33400"/>
            <a:ext cx="480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 Black" pitchFamily="34" charset="0"/>
              </a:rPr>
              <a:t>Are there any major obstacles in going from </a:t>
            </a:r>
            <a: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  <a:t>Point A</a:t>
            </a:r>
            <a:r>
              <a:rPr lang="en-US" sz="5400" dirty="0" smtClean="0">
                <a:latin typeface="Arial Black" pitchFamily="34" charset="0"/>
              </a:rPr>
              <a:t> to </a:t>
            </a:r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>Point B?</a:t>
            </a:r>
            <a:endParaRPr lang="en-US" sz="5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010400" y="3124200"/>
            <a:ext cx="2286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2514600"/>
            <a:ext cx="60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915400" y="2971800"/>
            <a:ext cx="228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23622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B</a:t>
            </a:r>
            <a:endParaRPr lang="en-US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-10668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Arial Black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815724" y="3352800"/>
            <a:ext cx="1194676" cy="2132308"/>
          </a:xfrm>
          <a:custGeom>
            <a:avLst/>
            <a:gdLst>
              <a:gd name="connsiteX0" fmla="*/ 437931 w 1131614"/>
              <a:gd name="connsiteY0" fmla="*/ 2067666 h 2076884"/>
              <a:gd name="connsiteX1" fmla="*/ 374869 w 1131614"/>
              <a:gd name="connsiteY1" fmla="*/ 2036135 h 2076884"/>
              <a:gd name="connsiteX2" fmla="*/ 311807 w 1131614"/>
              <a:gd name="connsiteY2" fmla="*/ 2004604 h 2076884"/>
              <a:gd name="connsiteX3" fmla="*/ 259255 w 1131614"/>
              <a:gd name="connsiteY3" fmla="*/ 1962562 h 2076884"/>
              <a:gd name="connsiteX4" fmla="*/ 238235 w 1131614"/>
              <a:gd name="connsiteY4" fmla="*/ 1931031 h 2076884"/>
              <a:gd name="connsiteX5" fmla="*/ 143642 w 1131614"/>
              <a:gd name="connsiteY5" fmla="*/ 1920521 h 2076884"/>
              <a:gd name="connsiteX6" fmla="*/ 112110 w 1131614"/>
              <a:gd name="connsiteY6" fmla="*/ 1910010 h 2076884"/>
              <a:gd name="connsiteX7" fmla="*/ 17517 w 1131614"/>
              <a:gd name="connsiteY7" fmla="*/ 1857459 h 2076884"/>
              <a:gd name="connsiteX8" fmla="*/ 28028 w 1131614"/>
              <a:gd name="connsiteY8" fmla="*/ 1762866 h 2076884"/>
              <a:gd name="connsiteX9" fmla="*/ 38538 w 1131614"/>
              <a:gd name="connsiteY9" fmla="*/ 1731335 h 2076884"/>
              <a:gd name="connsiteX10" fmla="*/ 70069 w 1131614"/>
              <a:gd name="connsiteY10" fmla="*/ 1710314 h 2076884"/>
              <a:gd name="connsiteX11" fmla="*/ 101600 w 1131614"/>
              <a:gd name="connsiteY11" fmla="*/ 1615721 h 2076884"/>
              <a:gd name="connsiteX12" fmla="*/ 112110 w 1131614"/>
              <a:gd name="connsiteY12" fmla="*/ 1584190 h 2076884"/>
              <a:gd name="connsiteX13" fmla="*/ 133131 w 1131614"/>
              <a:gd name="connsiteY13" fmla="*/ 1458066 h 2076884"/>
              <a:gd name="connsiteX14" fmla="*/ 154152 w 1131614"/>
              <a:gd name="connsiteY14" fmla="*/ 1426535 h 2076884"/>
              <a:gd name="connsiteX15" fmla="*/ 143642 w 1131614"/>
              <a:gd name="connsiteY15" fmla="*/ 1373983 h 2076884"/>
              <a:gd name="connsiteX16" fmla="*/ 122621 w 1131614"/>
              <a:gd name="connsiteY16" fmla="*/ 1310921 h 2076884"/>
              <a:gd name="connsiteX17" fmla="*/ 112110 w 1131614"/>
              <a:gd name="connsiteY17" fmla="*/ 1279390 h 2076884"/>
              <a:gd name="connsiteX18" fmla="*/ 101600 w 1131614"/>
              <a:gd name="connsiteY18" fmla="*/ 1226838 h 2076884"/>
              <a:gd name="connsiteX19" fmla="*/ 122621 w 1131614"/>
              <a:gd name="connsiteY19" fmla="*/ 1163776 h 2076884"/>
              <a:gd name="connsiteX20" fmla="*/ 133131 w 1131614"/>
              <a:gd name="connsiteY20" fmla="*/ 1132245 h 2076884"/>
              <a:gd name="connsiteX21" fmla="*/ 143642 w 1131614"/>
              <a:gd name="connsiteY21" fmla="*/ 1027142 h 2076884"/>
              <a:gd name="connsiteX22" fmla="*/ 175173 w 1131614"/>
              <a:gd name="connsiteY22" fmla="*/ 1016631 h 2076884"/>
              <a:gd name="connsiteX23" fmla="*/ 248745 w 1131614"/>
              <a:gd name="connsiteY23" fmla="*/ 932548 h 2076884"/>
              <a:gd name="connsiteX24" fmla="*/ 259255 w 1131614"/>
              <a:gd name="connsiteY24" fmla="*/ 901017 h 2076884"/>
              <a:gd name="connsiteX25" fmla="*/ 290786 w 1131614"/>
              <a:gd name="connsiteY25" fmla="*/ 879997 h 2076884"/>
              <a:gd name="connsiteX26" fmla="*/ 301297 w 1131614"/>
              <a:gd name="connsiteY26" fmla="*/ 795914 h 2076884"/>
              <a:gd name="connsiteX27" fmla="*/ 332828 w 1131614"/>
              <a:gd name="connsiteY27" fmla="*/ 732852 h 2076884"/>
              <a:gd name="connsiteX28" fmla="*/ 343338 w 1131614"/>
              <a:gd name="connsiteY28" fmla="*/ 690810 h 2076884"/>
              <a:gd name="connsiteX29" fmla="*/ 406400 w 1131614"/>
              <a:gd name="connsiteY29" fmla="*/ 648769 h 2076884"/>
              <a:gd name="connsiteX30" fmla="*/ 427421 w 1131614"/>
              <a:gd name="connsiteY30" fmla="*/ 617238 h 2076884"/>
              <a:gd name="connsiteX31" fmla="*/ 448442 w 1131614"/>
              <a:gd name="connsiteY31" fmla="*/ 459583 h 2076884"/>
              <a:gd name="connsiteX32" fmla="*/ 458952 w 1131614"/>
              <a:gd name="connsiteY32" fmla="*/ 428052 h 2076884"/>
              <a:gd name="connsiteX33" fmla="*/ 522014 w 1131614"/>
              <a:gd name="connsiteY33" fmla="*/ 407031 h 2076884"/>
              <a:gd name="connsiteX34" fmla="*/ 553545 w 1131614"/>
              <a:gd name="connsiteY34" fmla="*/ 396521 h 2076884"/>
              <a:gd name="connsiteX35" fmla="*/ 564055 w 1131614"/>
              <a:gd name="connsiteY35" fmla="*/ 364990 h 2076884"/>
              <a:gd name="connsiteX36" fmla="*/ 564055 w 1131614"/>
              <a:gd name="connsiteY36" fmla="*/ 280907 h 2076884"/>
              <a:gd name="connsiteX37" fmla="*/ 595586 w 1131614"/>
              <a:gd name="connsiteY37" fmla="*/ 259886 h 2076884"/>
              <a:gd name="connsiteX38" fmla="*/ 627117 w 1131614"/>
              <a:gd name="connsiteY38" fmla="*/ 249376 h 2076884"/>
              <a:gd name="connsiteX39" fmla="*/ 669159 w 1131614"/>
              <a:gd name="connsiteY39" fmla="*/ 259886 h 2076884"/>
              <a:gd name="connsiteX40" fmla="*/ 700690 w 1131614"/>
              <a:gd name="connsiteY40" fmla="*/ 270397 h 2076884"/>
              <a:gd name="connsiteX41" fmla="*/ 721710 w 1131614"/>
              <a:gd name="connsiteY41" fmla="*/ 207335 h 2076884"/>
              <a:gd name="connsiteX42" fmla="*/ 816304 w 1131614"/>
              <a:gd name="connsiteY42" fmla="*/ 196824 h 2076884"/>
              <a:gd name="connsiteX43" fmla="*/ 805793 w 1131614"/>
              <a:gd name="connsiteY43" fmla="*/ 165293 h 2076884"/>
              <a:gd name="connsiteX44" fmla="*/ 784773 w 1131614"/>
              <a:gd name="connsiteY44" fmla="*/ 133762 h 2076884"/>
              <a:gd name="connsiteX45" fmla="*/ 805793 w 1131614"/>
              <a:gd name="connsiteY45" fmla="*/ 102231 h 2076884"/>
              <a:gd name="connsiteX46" fmla="*/ 1037021 w 1131614"/>
              <a:gd name="connsiteY46" fmla="*/ 60190 h 2076884"/>
              <a:gd name="connsiteX47" fmla="*/ 1068552 w 1131614"/>
              <a:gd name="connsiteY47" fmla="*/ 39169 h 2076884"/>
              <a:gd name="connsiteX48" fmla="*/ 1121104 w 1131614"/>
              <a:gd name="connsiteY48" fmla="*/ 49679 h 2076884"/>
              <a:gd name="connsiteX49" fmla="*/ 1131614 w 1131614"/>
              <a:gd name="connsiteY49" fmla="*/ 49679 h 20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31614" h="2076884">
                <a:moveTo>
                  <a:pt x="437931" y="2067666"/>
                </a:moveTo>
                <a:cubicBezTo>
                  <a:pt x="358676" y="2041246"/>
                  <a:pt x="456368" y="2076884"/>
                  <a:pt x="374869" y="2036135"/>
                </a:cubicBezTo>
                <a:cubicBezTo>
                  <a:pt x="287840" y="1992621"/>
                  <a:pt x="402170" y="2064844"/>
                  <a:pt x="311807" y="2004604"/>
                </a:cubicBezTo>
                <a:cubicBezTo>
                  <a:pt x="251562" y="1914238"/>
                  <a:pt x="331781" y="2020585"/>
                  <a:pt x="259255" y="1962562"/>
                </a:cubicBezTo>
                <a:cubicBezTo>
                  <a:pt x="249391" y="1954671"/>
                  <a:pt x="250106" y="1935348"/>
                  <a:pt x="238235" y="1931031"/>
                </a:cubicBezTo>
                <a:cubicBezTo>
                  <a:pt x="208420" y="1920189"/>
                  <a:pt x="175173" y="1924024"/>
                  <a:pt x="143642" y="1920521"/>
                </a:cubicBezTo>
                <a:cubicBezTo>
                  <a:pt x="133131" y="1917017"/>
                  <a:pt x="121795" y="1915391"/>
                  <a:pt x="112110" y="1910010"/>
                </a:cubicBezTo>
                <a:cubicBezTo>
                  <a:pt x="3692" y="1849778"/>
                  <a:pt x="88863" y="1881240"/>
                  <a:pt x="17517" y="1857459"/>
                </a:cubicBezTo>
                <a:cubicBezTo>
                  <a:pt x="0" y="1804907"/>
                  <a:pt x="3504" y="1836439"/>
                  <a:pt x="28028" y="1762866"/>
                </a:cubicBezTo>
                <a:cubicBezTo>
                  <a:pt x="31531" y="1752356"/>
                  <a:pt x="29320" y="1737480"/>
                  <a:pt x="38538" y="1731335"/>
                </a:cubicBezTo>
                <a:lnTo>
                  <a:pt x="70069" y="1710314"/>
                </a:lnTo>
                <a:lnTo>
                  <a:pt x="101600" y="1615721"/>
                </a:lnTo>
                <a:lnTo>
                  <a:pt x="112110" y="1584190"/>
                </a:lnTo>
                <a:cubicBezTo>
                  <a:pt x="115440" y="1554225"/>
                  <a:pt x="115524" y="1493280"/>
                  <a:pt x="133131" y="1458066"/>
                </a:cubicBezTo>
                <a:cubicBezTo>
                  <a:pt x="138780" y="1446768"/>
                  <a:pt x="147145" y="1437045"/>
                  <a:pt x="154152" y="1426535"/>
                </a:cubicBezTo>
                <a:cubicBezTo>
                  <a:pt x="150649" y="1409018"/>
                  <a:pt x="148342" y="1391218"/>
                  <a:pt x="143642" y="1373983"/>
                </a:cubicBezTo>
                <a:cubicBezTo>
                  <a:pt x="137812" y="1352606"/>
                  <a:pt x="129628" y="1331942"/>
                  <a:pt x="122621" y="1310921"/>
                </a:cubicBezTo>
                <a:cubicBezTo>
                  <a:pt x="119117" y="1300411"/>
                  <a:pt x="114283" y="1290254"/>
                  <a:pt x="112110" y="1279390"/>
                </a:cubicBezTo>
                <a:lnTo>
                  <a:pt x="101600" y="1226838"/>
                </a:lnTo>
                <a:lnTo>
                  <a:pt x="122621" y="1163776"/>
                </a:lnTo>
                <a:lnTo>
                  <a:pt x="133131" y="1132245"/>
                </a:lnTo>
                <a:cubicBezTo>
                  <a:pt x="127512" y="1109769"/>
                  <a:pt x="102307" y="1040921"/>
                  <a:pt x="143642" y="1027142"/>
                </a:cubicBezTo>
                <a:lnTo>
                  <a:pt x="175173" y="1016631"/>
                </a:lnTo>
                <a:cubicBezTo>
                  <a:pt x="224221" y="943059"/>
                  <a:pt x="196193" y="967583"/>
                  <a:pt x="248745" y="932548"/>
                </a:cubicBezTo>
                <a:cubicBezTo>
                  <a:pt x="252248" y="922038"/>
                  <a:pt x="252334" y="909668"/>
                  <a:pt x="259255" y="901017"/>
                </a:cubicBezTo>
                <a:cubicBezTo>
                  <a:pt x="267146" y="891153"/>
                  <a:pt x="286095" y="891725"/>
                  <a:pt x="290786" y="879997"/>
                </a:cubicBezTo>
                <a:cubicBezTo>
                  <a:pt x="301276" y="853771"/>
                  <a:pt x="296244" y="823704"/>
                  <a:pt x="301297" y="795914"/>
                </a:cubicBezTo>
                <a:cubicBezTo>
                  <a:pt x="306737" y="765996"/>
                  <a:pt x="315997" y="758098"/>
                  <a:pt x="332828" y="732852"/>
                </a:cubicBezTo>
                <a:cubicBezTo>
                  <a:pt x="336331" y="718838"/>
                  <a:pt x="333826" y="701681"/>
                  <a:pt x="343338" y="690810"/>
                </a:cubicBezTo>
                <a:cubicBezTo>
                  <a:pt x="359974" y="671797"/>
                  <a:pt x="406400" y="648769"/>
                  <a:pt x="406400" y="648769"/>
                </a:cubicBezTo>
                <a:cubicBezTo>
                  <a:pt x="413407" y="638259"/>
                  <a:pt x="421772" y="628536"/>
                  <a:pt x="427421" y="617238"/>
                </a:cubicBezTo>
                <a:cubicBezTo>
                  <a:pt x="449390" y="573299"/>
                  <a:pt x="444174" y="491593"/>
                  <a:pt x="448442" y="459583"/>
                </a:cubicBezTo>
                <a:cubicBezTo>
                  <a:pt x="449906" y="448601"/>
                  <a:pt x="449937" y="434491"/>
                  <a:pt x="458952" y="428052"/>
                </a:cubicBezTo>
                <a:cubicBezTo>
                  <a:pt x="476982" y="415173"/>
                  <a:pt x="500993" y="414038"/>
                  <a:pt x="522014" y="407031"/>
                </a:cubicBezTo>
                <a:lnTo>
                  <a:pt x="553545" y="396521"/>
                </a:lnTo>
                <a:cubicBezTo>
                  <a:pt x="557048" y="386011"/>
                  <a:pt x="564055" y="376069"/>
                  <a:pt x="564055" y="364990"/>
                </a:cubicBezTo>
                <a:cubicBezTo>
                  <a:pt x="564055" y="331320"/>
                  <a:pt x="540031" y="310938"/>
                  <a:pt x="564055" y="280907"/>
                </a:cubicBezTo>
                <a:cubicBezTo>
                  <a:pt x="571946" y="271043"/>
                  <a:pt x="584288" y="265535"/>
                  <a:pt x="595586" y="259886"/>
                </a:cubicBezTo>
                <a:cubicBezTo>
                  <a:pt x="605495" y="254931"/>
                  <a:pt x="616607" y="252879"/>
                  <a:pt x="627117" y="249376"/>
                </a:cubicBezTo>
                <a:cubicBezTo>
                  <a:pt x="641131" y="252879"/>
                  <a:pt x="655270" y="255918"/>
                  <a:pt x="669159" y="259886"/>
                </a:cubicBezTo>
                <a:cubicBezTo>
                  <a:pt x="679812" y="262930"/>
                  <a:pt x="692856" y="278231"/>
                  <a:pt x="700690" y="270397"/>
                </a:cubicBezTo>
                <a:cubicBezTo>
                  <a:pt x="716358" y="254729"/>
                  <a:pt x="699688" y="209782"/>
                  <a:pt x="721710" y="207335"/>
                </a:cubicBezTo>
                <a:lnTo>
                  <a:pt x="816304" y="196824"/>
                </a:lnTo>
                <a:cubicBezTo>
                  <a:pt x="812800" y="186314"/>
                  <a:pt x="810748" y="175202"/>
                  <a:pt x="805793" y="165293"/>
                </a:cubicBezTo>
                <a:cubicBezTo>
                  <a:pt x="800144" y="153995"/>
                  <a:pt x="784773" y="146394"/>
                  <a:pt x="784773" y="133762"/>
                </a:cubicBezTo>
                <a:cubicBezTo>
                  <a:pt x="784773" y="121130"/>
                  <a:pt x="800144" y="113529"/>
                  <a:pt x="805793" y="102231"/>
                </a:cubicBezTo>
                <a:cubicBezTo>
                  <a:pt x="856908" y="0"/>
                  <a:pt x="690149" y="76707"/>
                  <a:pt x="1037021" y="60190"/>
                </a:cubicBezTo>
                <a:cubicBezTo>
                  <a:pt x="1047531" y="53183"/>
                  <a:pt x="1056018" y="40736"/>
                  <a:pt x="1068552" y="39169"/>
                </a:cubicBezTo>
                <a:cubicBezTo>
                  <a:pt x="1086278" y="36953"/>
                  <a:pt x="1103483" y="46742"/>
                  <a:pt x="1121104" y="49679"/>
                </a:cubicBezTo>
                <a:cubicBezTo>
                  <a:pt x="1124560" y="50255"/>
                  <a:pt x="1128111" y="49679"/>
                  <a:pt x="1131614" y="49679"/>
                </a:cubicBezTo>
              </a:path>
            </a:pathLst>
          </a:cu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boat_006sm_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743200"/>
            <a:ext cx="1371600" cy="88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72 -3.33333E-6 L -0.02691 0.02338 L -0.02691 0.04676 L -0.04028 0.04676 L -0.04028 0.07014 L -0.04688 0.09375 L -0.05348 0.10533 L -0.06007 0.11713 L -0.06667 0.14051 L -0.06007 0.16389 L -0.06667 0.19908 L -0.06667 0.23426 L -0.06007 0.24607 L -0.04688 0.26945 L -0.03368 0.28125 L -0.01372 0.29283 L 0.01284 0.31621 L 0.03264 0.32801 L 0.046 0.33982 L 0.07916 0.375 L 0.11215 0.42176 L 0.15868 0.45695 L 0.18507 0.46875 L 0.21163 0.46875 L 0.225 0.46875 L 0.20503 0.46875 " pathEditMode="relative" rAng="0" ptsTypes="AAAAAAAAAAAAAAAAAAAAAA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New Orleans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419600" cy="5181600"/>
          </a:xfrm>
        </p:spPr>
        <p:txBody>
          <a:bodyPr/>
          <a:lstStyle/>
          <a:p>
            <a:r>
              <a:rPr lang="en-US" dirty="0" smtClean="0"/>
              <a:t>The City of New Orleans was controlled by the French.  </a:t>
            </a:r>
          </a:p>
          <a:p>
            <a:pPr lvl="1"/>
            <a:r>
              <a:rPr lang="en-US" dirty="0" smtClean="0"/>
              <a:t>French commonly threatened to cut off New Orleans (and entire use of Mississippi) to the American settlers</a:t>
            </a:r>
          </a:p>
          <a:p>
            <a:pPr lvl="1"/>
            <a:r>
              <a:rPr lang="en-US" dirty="0" smtClean="0"/>
              <a:t>This control of Mississippi River also blocked American expansion to the west.</a:t>
            </a:r>
            <a:endParaRPr lang="en-US" dirty="0"/>
          </a:p>
        </p:txBody>
      </p:sp>
      <p:pic>
        <p:nvPicPr>
          <p:cNvPr id="5" name="Content Placeholder 4" descr="new-orleans-french-quart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447800"/>
            <a:ext cx="42672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2239962"/>
          </a:xfrm>
        </p:spPr>
        <p:txBody>
          <a:bodyPr>
            <a:noAutofit/>
          </a:bodyPr>
          <a:lstStyle/>
          <a:p>
            <a:r>
              <a:rPr lang="en-US" sz="6000" dirty="0"/>
              <a:t>What are some possible </a:t>
            </a:r>
            <a:br>
              <a:rPr lang="en-US" sz="6000" dirty="0"/>
            </a:br>
            <a:r>
              <a:rPr lang="en-US" sz="6000" dirty="0"/>
              <a:t>solutions to this problem?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114800"/>
            <a:ext cx="8458200" cy="25447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smtClean="0"/>
              <a:t>Jefferson decides to buy New Orleans for $10 Million. Sends delegates to make a deal with Napoleon.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dirty="0" smtClean="0"/>
              <a:t>Napoleon Makes an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0"/>
            <a:ext cx="81534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Napoleon needs cash</a:t>
            </a:r>
          </a:p>
          <a:p>
            <a:pPr lvl="1"/>
            <a:r>
              <a:rPr lang="en-US" sz="3200" dirty="0" smtClean="0"/>
              <a:t>Money needed to fight Great Britain</a:t>
            </a:r>
          </a:p>
          <a:p>
            <a:pPr algn="ctr">
              <a:buNone/>
            </a:pPr>
            <a:r>
              <a:rPr lang="en-US" sz="4000" dirty="0" smtClean="0"/>
              <a:t>Offers to sell ALL of Louisiana for only $15 Million</a:t>
            </a:r>
            <a:endParaRPr lang="en-US" sz="4000" dirty="0"/>
          </a:p>
        </p:txBody>
      </p:sp>
      <p:pic>
        <p:nvPicPr>
          <p:cNvPr id="5" name="Content Placeholder 4" descr="Discussing-sale-of%20LA-territor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4800" y="762000"/>
            <a:ext cx="85344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u="sng" dirty="0" smtClean="0">
                <a:latin typeface="Arial Black" pitchFamily="34" charset="0"/>
              </a:rPr>
              <a:t>Louisiana Purchase</a:t>
            </a:r>
            <a:endParaRPr lang="en-US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38100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b="1" u="sng" dirty="0" smtClean="0"/>
              <a:t>Louisiana Purchase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Gave US total control of the Miss.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Almost doubled size of 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Cost less than 4 cents per acre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Helped trend of westward expansion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pic>
        <p:nvPicPr>
          <p:cNvPr id="5" name="Content Placeholder 4" descr="louisiana_purchase_treaty_agreemen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10000" y="990600"/>
            <a:ext cx="51054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dirty="0" smtClean="0"/>
              <a:t>Was it Legal?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4958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Jefferson bought this territory, but it doesn’t say anywhere in the Constitution that the President can buy land.</a:t>
            </a:r>
          </a:p>
          <a:p>
            <a:pPr algn="ctr">
              <a:buNone/>
            </a:pPr>
            <a:r>
              <a:rPr lang="en-US" sz="3200" b="1" dirty="0" smtClean="0"/>
              <a:t>How does Jefferson want the Constitution to be interpreted?</a:t>
            </a:r>
          </a:p>
          <a:p>
            <a:pPr marL="0" indent="0" algn="ctr">
              <a:buNone/>
            </a:pPr>
            <a:r>
              <a:rPr lang="en-US" dirty="0" smtClean="0"/>
              <a:t>Jefferson decided since he could make a treaty that was then approved by Congress it was within his power.</a:t>
            </a:r>
            <a:endParaRPr lang="en-US" dirty="0"/>
          </a:p>
        </p:txBody>
      </p:sp>
      <p:pic>
        <p:nvPicPr>
          <p:cNvPr id="5" name="Content Placeholder 4" descr="Thomas-Jeffers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1003" y="1219200"/>
            <a:ext cx="3589597" cy="53489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269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 Louisiana Purchase</vt:lpstr>
      <vt:lpstr>A Changing Nation</vt:lpstr>
      <vt:lpstr>Slide 3</vt:lpstr>
      <vt:lpstr>Slide 4</vt:lpstr>
      <vt:lpstr>Problems in New Orleans</vt:lpstr>
      <vt:lpstr>What are some possible  solutions to this problem? </vt:lpstr>
      <vt:lpstr>Napoleon Makes an Offer</vt:lpstr>
      <vt:lpstr>Louisiana Purchase</vt:lpstr>
      <vt:lpstr>Was it Legal?</vt:lpstr>
      <vt:lpstr>Lewis and Clark Expedition</vt:lpstr>
    </vt:vector>
  </TitlesOfParts>
  <Company>FCSC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Louisiana Purchase</dc:title>
  <dc:creator>staff</dc:creator>
  <cp:lastModifiedBy>staff</cp:lastModifiedBy>
  <cp:revision>135</cp:revision>
  <dcterms:created xsi:type="dcterms:W3CDTF">2010-02-26T17:24:50Z</dcterms:created>
  <dcterms:modified xsi:type="dcterms:W3CDTF">2011-03-03T13:58:45Z</dcterms:modified>
</cp:coreProperties>
</file>