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8" autoAdjust="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B2F67-30A9-4383-B510-4DAB6915ECA2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9BBCD-658A-4068-B467-432AB1F64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F661F-DAF7-4FF5-BF8A-D66820E4948B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8D51F-9007-4864-9A93-E1AA9C2EB3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Bernard MT Condensed" pitchFamily="18" charset="0"/>
              </a:rPr>
              <a:t>Revolution of 1800</a:t>
            </a:r>
            <a:endParaRPr lang="en-US" sz="88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84238"/>
          </a:xfrm>
        </p:spPr>
        <p:txBody>
          <a:bodyPr/>
          <a:lstStyle/>
          <a:p>
            <a:r>
              <a:rPr lang="en-US" dirty="0" smtClean="0"/>
              <a:t>End of Federalist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572000" cy="4648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What Act passed by the Federalists angered huge parts of the population (especially the </a:t>
            </a:r>
            <a:r>
              <a:rPr lang="en-US" b="1" dirty="0" smtClean="0"/>
              <a:t>Democratic- Republicans</a:t>
            </a:r>
            <a:r>
              <a:rPr lang="en-US" b="1" dirty="0" smtClean="0"/>
              <a:t>)?  Why did they pass this law?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u="sng" dirty="0" smtClean="0"/>
              <a:t>Alien and Sedition Acts </a:t>
            </a:r>
            <a:r>
              <a:rPr lang="en-US" dirty="0" smtClean="0"/>
              <a:t>made it illegal to speak negatively against the President or the government in general</a:t>
            </a:r>
            <a:endParaRPr lang="en-US" dirty="0"/>
          </a:p>
        </p:txBody>
      </p:sp>
      <p:pic>
        <p:nvPicPr>
          <p:cNvPr id="5" name="Content Placeholder 4" descr="fed vs demre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295400"/>
            <a:ext cx="4337756" cy="4419600"/>
          </a:xfrm>
        </p:spPr>
      </p:pic>
      <p:sp>
        <p:nvSpPr>
          <p:cNvPr id="6" name="TextBox 5"/>
          <p:cNvSpPr txBox="1"/>
          <p:nvPr/>
        </p:nvSpPr>
        <p:spPr>
          <a:xfrm>
            <a:off x="304800" y="56576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Federalists were very unpopular coming up to the election of 1800.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thomas-jefferson-preside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059" y="1920875"/>
            <a:ext cx="3154882" cy="4433888"/>
          </a:xfrm>
        </p:spPr>
      </p:pic>
      <p:pic>
        <p:nvPicPr>
          <p:cNvPr id="5" name="Content Placeholder 4" descr="400px-ElectoralCollege1800-Larg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9448800"/>
          </a:xfrm>
        </p:spPr>
      </p:pic>
      <p:pic>
        <p:nvPicPr>
          <p:cNvPr id="8" name="Picture 7" descr="thomas-jefferson-presi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962400"/>
            <a:ext cx="2819400" cy="2895600"/>
          </a:xfrm>
          <a:prstGeom prst="rect">
            <a:avLst/>
          </a:prstGeom>
        </p:spPr>
      </p:pic>
      <p:pic>
        <p:nvPicPr>
          <p:cNvPr id="9" name="Picture 8" descr="john_adam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52400"/>
            <a:ext cx="2362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“Revolution” of 1800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5029200"/>
          </a:xfrm>
        </p:spPr>
        <p:txBody>
          <a:bodyPr/>
          <a:lstStyle/>
          <a:p>
            <a:r>
              <a:rPr lang="en-US" dirty="0" smtClean="0"/>
              <a:t>Jefferson and the Democratic-Republicans take control of the Federal government.</a:t>
            </a:r>
          </a:p>
          <a:p>
            <a:pPr algn="ctr">
              <a:buNone/>
            </a:pPr>
            <a:r>
              <a:rPr lang="en-US" sz="3200" b="1" dirty="0" smtClean="0"/>
              <a:t>What is unique about this transfer of power?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mtClean="0"/>
              <a:t>It </a:t>
            </a:r>
            <a:r>
              <a:rPr lang="en-US" dirty="0" smtClean="0"/>
              <a:t>is the first time ever, that power is exchanged peacefully between two opposing groups.</a:t>
            </a:r>
            <a:endParaRPr lang="en-US" dirty="0"/>
          </a:p>
        </p:txBody>
      </p:sp>
      <p:pic>
        <p:nvPicPr>
          <p:cNvPr id="5" name="Content Placeholder 4" descr="thomas-jefferson-presid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0059" y="1920875"/>
            <a:ext cx="3154882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“Revolution” of 1800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5257800" cy="5334000"/>
          </a:xfrm>
        </p:spPr>
        <p:txBody>
          <a:bodyPr/>
          <a:lstStyle/>
          <a:p>
            <a:r>
              <a:rPr lang="en-US" dirty="0" smtClean="0"/>
              <a:t>Jefferson started to enact a set of policies different from the Federalists</a:t>
            </a:r>
          </a:p>
          <a:p>
            <a:pPr marL="0" indent="0" algn="ctr">
              <a:buNone/>
            </a:pPr>
            <a:r>
              <a:rPr lang="en-US" b="1" dirty="0" smtClean="0"/>
              <a:t>What do we know about Jefferson’s feelings towards a large federal government?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“</a:t>
            </a:r>
            <a:r>
              <a:rPr lang="en-US" i="1" dirty="0" smtClean="0"/>
              <a:t>A government big enough to give you everything is big enough to take everything you have.”</a:t>
            </a:r>
          </a:p>
          <a:p>
            <a:pPr lvl="1"/>
            <a:r>
              <a:rPr lang="en-US" dirty="0" smtClean="0"/>
              <a:t>T. Jefferson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447800"/>
            <a:ext cx="3124200" cy="4525963"/>
          </a:xfrm>
        </p:spPr>
        <p:txBody>
          <a:bodyPr/>
          <a:lstStyle/>
          <a:p>
            <a:r>
              <a:rPr lang="en-US" dirty="0" smtClean="0"/>
              <a:t>We know Jefferson is going to want to limit the authority of the Federal </a:t>
            </a:r>
            <a:r>
              <a:rPr lang="en-US" dirty="0" err="1" smtClean="0"/>
              <a:t>gov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Laissez faire</a:t>
            </a:r>
            <a:r>
              <a:rPr lang="en-US" dirty="0" smtClean="0"/>
              <a:t>: (hands off)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/>
              <a:t>Reduce Federal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1447800"/>
            <a:ext cx="39624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Decrease size of military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taxes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Repealed Alien and Sedition 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number of federal employees</a:t>
            </a:r>
            <a:endParaRPr lang="en-US" dirty="0"/>
          </a:p>
        </p:txBody>
      </p:sp>
      <p:pic>
        <p:nvPicPr>
          <p:cNvPr id="5" name="Content Placeholder 4" descr="cabine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599" y="1219200"/>
            <a:ext cx="4744236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Rise of the Common Man</a:t>
            </a:r>
            <a:endParaRPr lang="en-US" dirty="0"/>
          </a:p>
        </p:txBody>
      </p:sp>
      <p:pic>
        <p:nvPicPr>
          <p:cNvPr id="5" name="Content Placeholder 4" descr="0601_0301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4343400" cy="5562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57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Jefferson criticized the Federalists from being too close to monarchy of Great Britain, and he wanted the nation to go back to being for the common man</a:t>
            </a:r>
          </a:p>
          <a:p>
            <a:pPr lvl="1"/>
            <a:r>
              <a:rPr lang="en-US" dirty="0" smtClean="0"/>
              <a:t>Wanted a nation of small farmers</a:t>
            </a:r>
          </a:p>
          <a:p>
            <a:pPr lvl="1"/>
            <a:r>
              <a:rPr lang="en-US" dirty="0" smtClean="0"/>
              <a:t>Jefferson himself:</a:t>
            </a:r>
          </a:p>
          <a:p>
            <a:pPr lvl="2"/>
            <a:r>
              <a:rPr lang="en-US" dirty="0" smtClean="0"/>
              <a:t>Shaking hands</a:t>
            </a:r>
          </a:p>
          <a:p>
            <a:pPr lvl="2"/>
            <a:r>
              <a:rPr lang="en-US" dirty="0" smtClean="0"/>
              <a:t>Answering the door in his pajamas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Ease 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4495800"/>
            <a:ext cx="88392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Election of 1800 marked the end for the Federalists, but Jefferson wanted to decrease tensions</a:t>
            </a:r>
          </a:p>
          <a:p>
            <a:pPr lvl="1"/>
            <a:r>
              <a:rPr lang="en-US" dirty="0" smtClean="0"/>
              <a:t>Continue Hamilton’s policies</a:t>
            </a:r>
          </a:p>
          <a:p>
            <a:pPr lvl="2"/>
            <a:r>
              <a:rPr lang="en-US" dirty="0" smtClean="0"/>
              <a:t>Keep the National Bank</a:t>
            </a:r>
          </a:p>
          <a:p>
            <a:pPr lvl="2"/>
            <a:r>
              <a:rPr lang="en-US" dirty="0" smtClean="0"/>
              <a:t>Tariffs (scaled back)</a:t>
            </a:r>
            <a:endParaRPr lang="en-US" dirty="0"/>
          </a:p>
        </p:txBody>
      </p:sp>
      <p:pic>
        <p:nvPicPr>
          <p:cNvPr id="1026" name="Picture 2" descr="C:\Documents and Settings\staff\Local Settings\Temporary Internet Files\Content.IE5\13DG4V08\MMj03157720000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162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722</TotalTime>
  <Words>280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Revolution of 1800</vt:lpstr>
      <vt:lpstr>End of Federalist Era</vt:lpstr>
      <vt:lpstr>Slide 3</vt:lpstr>
      <vt:lpstr>“Revolution” of 1800</vt:lpstr>
      <vt:lpstr>“Revolution” of 1800</vt:lpstr>
      <vt:lpstr>Reduce Federal Power</vt:lpstr>
      <vt:lpstr>Rise of the Common Man</vt:lpstr>
      <vt:lpstr>Ease Tensions</vt:lpstr>
    </vt:vector>
  </TitlesOfParts>
  <Company>Russell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 of 1800</dc:title>
  <dc:creator>Jason Metz</dc:creator>
  <cp:lastModifiedBy>staff</cp:lastModifiedBy>
  <cp:revision>29</cp:revision>
  <dcterms:created xsi:type="dcterms:W3CDTF">2010-02-09T20:38:20Z</dcterms:created>
  <dcterms:modified xsi:type="dcterms:W3CDTF">2011-02-28T22:04:12Z</dcterms:modified>
</cp:coreProperties>
</file>