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4" r:id="rId3"/>
    <p:sldId id="257" r:id="rId4"/>
    <p:sldId id="259" r:id="rId5"/>
    <p:sldId id="260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598" autoAdjust="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D3CF2-40ED-41E5-B9CF-C5B5DE15DE7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D60F-BADB-475A-8A2A-C9ABEFB30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3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44FA-FD15-4DD2-87B9-B4ABB2AAC895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AFA5-FA16-41D2-86E3-5BBEA0949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1470025"/>
          </a:xfrm>
        </p:spPr>
        <p:txBody>
          <a:bodyPr>
            <a:noAutofit/>
          </a:bodyPr>
          <a:lstStyle/>
          <a:p>
            <a:r>
              <a:rPr lang="en-US" sz="8800" dirty="0" smtClean="0"/>
              <a:t>Problems with the Articles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 smtClean="0"/>
              <a:t>Under the Articles of Confederation, what group had the majority of the power?  Why was it set up this way?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states had the power since we were afraid of putting too much power into one big government.</a:t>
            </a:r>
          </a:p>
          <a:p>
            <a:pPr marL="284163" indent="-284163">
              <a:tabLst>
                <a:tab pos="52388" algn="l"/>
                <a:tab pos="231775" algn="l"/>
              </a:tabLst>
            </a:pPr>
            <a:r>
              <a:rPr lang="en-US" dirty="0" smtClean="0"/>
              <a:t>They didn’t want to be like the British at all!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Documents and Settings\staff\Local Settings\Temporary Internet Files\Content.IE5\5A547Y03\MC900431512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71600"/>
            <a:ext cx="4572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9075" y="1171051"/>
            <a:ext cx="4343400" cy="236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Articles of Confederation had worked well early</a:t>
            </a:r>
          </a:p>
          <a:p>
            <a:pPr lvl="1"/>
            <a:r>
              <a:rPr lang="en-US" dirty="0" smtClean="0"/>
              <a:t> Won the war</a:t>
            </a:r>
          </a:p>
          <a:p>
            <a:pPr lvl="1"/>
            <a:r>
              <a:rPr lang="en-US" dirty="0" smtClean="0"/>
              <a:t>Admitted new lands into the nation</a:t>
            </a:r>
          </a:p>
          <a:p>
            <a:pPr lvl="1"/>
            <a:r>
              <a:rPr lang="en-US" dirty="0" smtClean="0"/>
              <a:t>The states cooperated with one another at times</a:t>
            </a:r>
            <a:endParaRPr lang="en-US" dirty="0"/>
          </a:p>
        </p:txBody>
      </p:sp>
      <p:pic>
        <p:nvPicPr>
          <p:cNvPr id="5" name="Content Placeholder 4" descr="map.bmp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t="10001" b="14945"/>
          <a:stretch/>
        </p:blipFill>
        <p:spPr>
          <a:xfrm>
            <a:off x="4114800" y="812335"/>
            <a:ext cx="4876800" cy="6045665"/>
          </a:xfrm>
        </p:spPr>
      </p:pic>
      <p:sp>
        <p:nvSpPr>
          <p:cNvPr id="6" name="TextBox 5"/>
          <p:cNvSpPr txBox="1"/>
          <p:nvPr/>
        </p:nvSpPr>
        <p:spPr>
          <a:xfrm>
            <a:off x="53197" y="3536126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were some of the limitations of the Articles of Confederation?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</a:t>
            </a:r>
            <a:br>
              <a:rPr lang="en-US" dirty="0" smtClean="0"/>
            </a:br>
            <a:r>
              <a:rPr lang="en-US" dirty="0" smtClean="0"/>
              <a:t>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Federal government consisted of 1 legislative body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 federal executive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dirty="0" smtClean="0"/>
              <a:t>Couldn’t enforce its laws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dirty="0" smtClean="0"/>
              <a:t>States could choose not to follow laws it disagreed with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It took a super majority  to pass a law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dirty="0" smtClean="0"/>
              <a:t>States were unwilling to work together when there was not a threat</a:t>
            </a:r>
          </a:p>
          <a:p>
            <a:pPr marL="1314450" lvl="2" indent="-4572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76800" y="1524000"/>
            <a:ext cx="3810000" cy="1447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16764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Federal Government</a:t>
            </a:r>
            <a:endParaRPr lang="en-US" sz="3200" b="1" dirty="0"/>
          </a:p>
        </p:txBody>
      </p:sp>
      <p:pic>
        <p:nvPicPr>
          <p:cNvPr id="14" name="Picture 13" descr="marylan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800600"/>
            <a:ext cx="1343025" cy="967526"/>
          </a:xfrm>
          <a:prstGeom prst="rect">
            <a:avLst/>
          </a:prstGeom>
        </p:spPr>
      </p:pic>
      <p:pic>
        <p:nvPicPr>
          <p:cNvPr id="15" name="Picture 14" descr="massachuset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5791200"/>
            <a:ext cx="1214883" cy="661987"/>
          </a:xfrm>
          <a:prstGeom prst="rect">
            <a:avLst/>
          </a:prstGeom>
        </p:spPr>
      </p:pic>
      <p:pic>
        <p:nvPicPr>
          <p:cNvPr id="16" name="Picture 15" descr="P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0" y="5715000"/>
            <a:ext cx="910181" cy="633412"/>
          </a:xfrm>
          <a:prstGeom prst="rect">
            <a:avLst/>
          </a:prstGeom>
        </p:spPr>
      </p:pic>
      <p:pic>
        <p:nvPicPr>
          <p:cNvPr id="17" name="Picture 16" descr="rhode islan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53400" y="4724400"/>
            <a:ext cx="547687" cy="667883"/>
          </a:xfrm>
          <a:prstGeom prst="rect">
            <a:avLst/>
          </a:prstGeom>
        </p:spPr>
      </p:pic>
      <p:pic>
        <p:nvPicPr>
          <p:cNvPr id="18" name="Picture 17" descr="south-carolin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5257800"/>
            <a:ext cx="926414" cy="752475"/>
          </a:xfrm>
          <a:prstGeom prst="rect">
            <a:avLst/>
          </a:prstGeom>
        </p:spPr>
      </p:pic>
      <p:sp>
        <p:nvSpPr>
          <p:cNvPr id="19" name="Up Arrow 18"/>
          <p:cNvSpPr/>
          <p:nvPr/>
        </p:nvSpPr>
        <p:spPr>
          <a:xfrm>
            <a:off x="5562600" y="3048000"/>
            <a:ext cx="2743200" cy="1905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0" y="3429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Black" pitchFamily="34" charset="0"/>
              </a:rPr>
              <a:t>Power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the</a:t>
            </a:r>
            <a:br>
              <a:rPr lang="en-US" dirty="0" smtClean="0"/>
            </a:br>
            <a:r>
              <a:rPr lang="en-US" dirty="0" smtClean="0"/>
              <a:t>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Foreign Relations</a:t>
            </a:r>
          </a:p>
          <a:p>
            <a:pPr lvl="1"/>
            <a:r>
              <a:rPr lang="en-US" sz="3300" dirty="0" smtClean="0"/>
              <a:t>Despite the Treaty of Paris, British refuse to leave forts in the West</a:t>
            </a:r>
          </a:p>
          <a:p>
            <a:pPr lvl="1"/>
            <a:endParaRPr lang="en-US" sz="3300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4542550"/>
            <a:ext cx="4495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Federal government can’t force the British out</a:t>
            </a:r>
          </a:p>
          <a:p>
            <a:pPr lvl="1"/>
            <a:r>
              <a:rPr lang="en-US" dirty="0" smtClean="0"/>
              <a:t>No army</a:t>
            </a:r>
          </a:p>
          <a:p>
            <a:pPr lvl="2"/>
            <a:r>
              <a:rPr lang="en-US" dirty="0" smtClean="0"/>
              <a:t>No funds to support one</a:t>
            </a:r>
          </a:p>
          <a:p>
            <a:pPr lvl="1"/>
            <a:r>
              <a:rPr lang="en-US" dirty="0" smtClean="0"/>
              <a:t>States control militia and were unwilling to send them out of their borders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Why wouldn’t they leave?</a:t>
            </a:r>
            <a:endParaRPr lang="en-US" sz="4800" dirty="0"/>
          </a:p>
        </p:txBody>
      </p:sp>
      <p:pic>
        <p:nvPicPr>
          <p:cNvPr id="6" name="Picture 5" descr="British and Indian All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219200"/>
            <a:ext cx="4114800" cy="5457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the</a:t>
            </a:r>
            <a:br>
              <a:rPr lang="en-US" dirty="0" smtClean="0"/>
            </a:br>
            <a:r>
              <a:rPr lang="en-US" dirty="0" smtClean="0"/>
              <a:t>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343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Economic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Federal government  couldn’t collect taxes</a:t>
            </a:r>
          </a:p>
          <a:p>
            <a:pPr marL="1314450" lvl="2" indent="-457200"/>
            <a:r>
              <a:rPr lang="en-US" dirty="0" smtClean="0"/>
              <a:t>Had to beg states for funds</a:t>
            </a:r>
          </a:p>
          <a:p>
            <a:pPr marL="1771650" lvl="3" indent="-457200"/>
            <a:r>
              <a:rPr lang="en-US" dirty="0" smtClean="0"/>
              <a:t>Couldn’t support military, construct building projects,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States regulated trade</a:t>
            </a:r>
          </a:p>
          <a:p>
            <a:pPr marL="1314450" lvl="2" indent="-457200"/>
            <a:r>
              <a:rPr lang="en-US" dirty="0" smtClean="0"/>
              <a:t>States put up high tariffs (taxes)on goods from other states which made them more expensive</a:t>
            </a:r>
          </a:p>
          <a:p>
            <a:pPr marL="1314450" lvl="2" indent="-457200"/>
            <a:r>
              <a:rPr lang="en-US" dirty="0" smtClean="0"/>
              <a:t>States printed their own money</a:t>
            </a:r>
          </a:p>
          <a:p>
            <a:pPr marL="1314450" lvl="2" indent="-457200"/>
            <a:r>
              <a:rPr lang="en-US" dirty="0" smtClean="0"/>
              <a:t>Trade between states declined</a:t>
            </a:r>
          </a:p>
          <a:p>
            <a:pPr marL="1314450" lvl="2" indent="-45720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Content Placeholder 4" descr="trad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371600"/>
            <a:ext cx="44958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smtClean="0"/>
              <a:t>Shays’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343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 mid 1780s, a depression set in the U.S.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4800" dirty="0" smtClean="0"/>
              <a:t>Why?</a:t>
            </a:r>
          </a:p>
          <a:p>
            <a:r>
              <a:rPr lang="en-US" dirty="0" smtClean="0"/>
              <a:t>Trade between states became near impossible</a:t>
            </a:r>
          </a:p>
          <a:p>
            <a:pPr lvl="1"/>
            <a:r>
              <a:rPr lang="en-US" dirty="0" smtClean="0"/>
              <a:t>Farmers were unable to sell their goods</a:t>
            </a:r>
          </a:p>
          <a:p>
            <a:pPr lvl="1"/>
            <a:r>
              <a:rPr lang="en-US" dirty="0" smtClean="0"/>
              <a:t>Banks began to take the farms who couldn’t pay back their loans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Shay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066800"/>
            <a:ext cx="4102603" cy="5486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dirty="0" smtClean="0"/>
              <a:t>Shays’ Rebellion</a:t>
            </a:r>
            <a:endParaRPr lang="en-US" dirty="0"/>
          </a:p>
        </p:txBody>
      </p:sp>
      <p:pic>
        <p:nvPicPr>
          <p:cNvPr id="5" name="Content Placeholder 4" descr="shay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24100"/>
            <a:ext cx="4191000" cy="55529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3810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Thousands of farmers rally to Revolutionary War veteran </a:t>
            </a:r>
            <a:r>
              <a:rPr lang="en-US" b="1" u="sng" dirty="0" smtClean="0"/>
              <a:t>Daniel Shays</a:t>
            </a:r>
            <a:r>
              <a:rPr lang="en-US" b="1" dirty="0" smtClean="0"/>
              <a:t> </a:t>
            </a:r>
            <a:r>
              <a:rPr lang="en-US" dirty="0" smtClean="0"/>
              <a:t>to march on banks and courts to prevent foreclosures</a:t>
            </a:r>
          </a:p>
          <a:p>
            <a:pPr lvl="1"/>
            <a:r>
              <a:rPr lang="en-US" dirty="0" smtClean="0"/>
              <a:t>Militia eventually  puts down rebellion</a:t>
            </a:r>
          </a:p>
          <a:p>
            <a:pPr lvl="1"/>
            <a:r>
              <a:rPr lang="en-US" dirty="0" smtClean="0"/>
              <a:t>Got people’s attention that things need to change in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Amend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105400"/>
            <a:ext cx="80772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States send leaders to Philadelphia in 1787 to amend and fix the Articles, but they are going to end up creating a whole new document.</a:t>
            </a:r>
            <a:endParaRPr lang="en-US" dirty="0"/>
          </a:p>
        </p:txBody>
      </p:sp>
      <p:pic>
        <p:nvPicPr>
          <p:cNvPr id="5" name="Content Placeholder 4" descr="Exterior_view_of_Independence_Hall_(circa_1770s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1066800"/>
            <a:ext cx="79248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11578</TotalTime>
  <Words>361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Office Theme</vt:lpstr>
      <vt:lpstr>Problems with the Articles</vt:lpstr>
      <vt:lpstr>PowerPoint Presentation</vt:lpstr>
      <vt:lpstr>Articles of Confederation</vt:lpstr>
      <vt:lpstr>Problems with the  Articles of Confederation</vt:lpstr>
      <vt:lpstr>Problems with the  Articles of Confederation</vt:lpstr>
      <vt:lpstr>Problems with the  Articles of Confederation</vt:lpstr>
      <vt:lpstr>Shays’ Rebellion</vt:lpstr>
      <vt:lpstr>Shays’ Rebellion</vt:lpstr>
      <vt:lpstr>Amend Articles</vt:lpstr>
    </vt:vector>
  </TitlesOfParts>
  <Company>Russell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Metz</dc:creator>
  <cp:lastModifiedBy>Jason Metz</cp:lastModifiedBy>
  <cp:revision>105</cp:revision>
  <dcterms:created xsi:type="dcterms:W3CDTF">2010-01-05T00:40:07Z</dcterms:created>
  <dcterms:modified xsi:type="dcterms:W3CDTF">2016-10-03T19:38:24Z</dcterms:modified>
</cp:coreProperties>
</file>