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55" autoAdjust="0"/>
  </p:normalViewPr>
  <p:slideViewPr>
    <p:cSldViewPr>
      <p:cViewPr varScale="1">
        <p:scale>
          <a:sx n="66" d="100"/>
          <a:sy n="66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8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9C681-559A-40C8-AA39-5310651668B8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9D6E4-C785-4B84-ADB3-C9001D067C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85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580E8-5D52-4048-8034-C855EA5BD7B6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B75F3-8C20-4F60-8BE1-60332BD2C9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Monroe Doctrine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8"/>
            <a:ext cx="8229600" cy="884238"/>
          </a:xfrm>
        </p:spPr>
        <p:txBody>
          <a:bodyPr/>
          <a:lstStyle/>
          <a:p>
            <a:r>
              <a:rPr lang="en-US" dirty="0" smtClean="0"/>
              <a:t>Following the War of 1812…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543269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Americans feel extremely proud of themselves following the victory in the War of 1812</a:t>
            </a:r>
          </a:p>
          <a:p>
            <a:pPr lvl="1"/>
            <a:r>
              <a:rPr lang="en-US" dirty="0" smtClean="0"/>
              <a:t>Confirms US </a:t>
            </a:r>
            <a:r>
              <a:rPr lang="en-US" dirty="0" smtClean="0"/>
              <a:t>independence</a:t>
            </a:r>
          </a:p>
          <a:p>
            <a:pPr lvl="2"/>
            <a:r>
              <a:rPr lang="en-US" dirty="0" smtClean="0"/>
              <a:t>Sense of American identity</a:t>
            </a:r>
            <a:endParaRPr lang="en-US" dirty="0" smtClean="0"/>
          </a:p>
          <a:p>
            <a:pPr lvl="1"/>
            <a:r>
              <a:rPr lang="en-US" dirty="0"/>
              <a:t>Eliminated organized native resistance east of the Miss.</a:t>
            </a:r>
          </a:p>
          <a:p>
            <a:pPr lvl="1"/>
            <a:r>
              <a:rPr lang="en-US" dirty="0"/>
              <a:t>Spurred manufacturing</a:t>
            </a:r>
          </a:p>
          <a:p>
            <a:pPr lvl="2"/>
            <a:r>
              <a:rPr lang="en-US" sz="2400" dirty="0"/>
              <a:t>The conclusion of European wars create available markets for American goods and the U.S. experiences an economic boom</a:t>
            </a:r>
          </a:p>
          <a:p>
            <a:pPr lvl="1"/>
            <a:r>
              <a:rPr lang="en-US" dirty="0"/>
              <a:t>Lack of political fighting</a:t>
            </a:r>
          </a:p>
          <a:p>
            <a:pPr lvl="2"/>
            <a:r>
              <a:rPr lang="en-US" sz="2400" dirty="0"/>
              <a:t>Federalist Party is no more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5" name="Content Placeholder 4" descr="bonozz.jpg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8747" t="6049" r="7865" b="11937"/>
          <a:stretch/>
        </p:blipFill>
        <p:spPr>
          <a:xfrm>
            <a:off x="4800600" y="914400"/>
            <a:ext cx="422601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Revolutions in Spanish America</a:t>
            </a:r>
            <a:endParaRPr lang="en-US" dirty="0"/>
          </a:p>
        </p:txBody>
      </p:sp>
      <p:pic>
        <p:nvPicPr>
          <p:cNvPr id="5" name="Content Placeholder 4" descr="250px-Latin_American_independence_countries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1" y="838200"/>
            <a:ext cx="4876801" cy="5562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838200"/>
            <a:ext cx="4495800" cy="5715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According to the map to the right, when did most nations of South and Central America gain their independence?  What about that time do you think made this possible?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Many Spanish colonies broke away during the 1810-1820s since the fighting in Europe made it difficult for Spain to keep control over its large empire.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/>
          <a:lstStyle/>
          <a:p>
            <a:r>
              <a:rPr lang="en-US" dirty="0" smtClean="0"/>
              <a:t>The 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4419600"/>
            <a:ext cx="8610600" cy="243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American leaders were worried when France promised to help Spain regain its lost colonies</a:t>
            </a:r>
          </a:p>
          <a:p>
            <a:pPr lvl="1"/>
            <a:r>
              <a:rPr lang="en-US" dirty="0" smtClean="0"/>
              <a:t>Didn’t like the possibility of European empires extending control of the Americas</a:t>
            </a:r>
          </a:p>
          <a:p>
            <a:pPr lvl="1"/>
            <a:r>
              <a:rPr lang="en-US" dirty="0" smtClean="0"/>
              <a:t>Britain agreed with the U.S but only because with their advanced industry and large navy they wanted these areas open to trade</a:t>
            </a:r>
            <a:endParaRPr lang="en-US" dirty="0"/>
          </a:p>
        </p:txBody>
      </p:sp>
      <p:pic>
        <p:nvPicPr>
          <p:cNvPr id="7" name="Content Placeholder 6" descr="monroe.jpg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2726" t="13559" r="7895" b="9746"/>
          <a:stretch/>
        </p:blipFill>
        <p:spPr>
          <a:xfrm>
            <a:off x="457199" y="609600"/>
            <a:ext cx="8520925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The 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495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Monroe introduced his doctrine, which would shape American foreign policy for nearly a century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Europeans are not allowed to settle any more colonies in the Americas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Europeans should not interfere with new nations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The U.S. will not interfere with any existing colonies or involve itself with the affairs of Europe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2667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b="1" dirty="0" smtClean="0"/>
              <a:t>In your own words what does the document say to the European powers?</a:t>
            </a:r>
            <a:endParaRPr lang="en-US" sz="3600" b="1" dirty="0"/>
          </a:p>
        </p:txBody>
      </p:sp>
      <p:pic>
        <p:nvPicPr>
          <p:cNvPr id="1026" name="Picture 2" descr="C:\Users\jmetz\AppData\Local\Microsoft\Windows\Temporary Internet Files\Content.IE5\NJJ0Z1YI\large-Help-Icon-Question-Mark-66.6-1527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52" y="3615264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roe-doctr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roe_doctr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92"/>
            <a:ext cx="8229600" cy="1036638"/>
          </a:xfrm>
        </p:spPr>
        <p:txBody>
          <a:bodyPr/>
          <a:lstStyle/>
          <a:p>
            <a:r>
              <a:rPr lang="en-US" dirty="0" smtClean="0"/>
              <a:t>The Monroe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572000" cy="586740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Essentially, the Monroe Doctrine is telling the European powers that the US will be the controlling factor in the Western Hemisphere and they need to stay out!</a:t>
            </a:r>
            <a:endParaRPr lang="en-US" dirty="0"/>
          </a:p>
        </p:txBody>
      </p:sp>
      <p:pic>
        <p:nvPicPr>
          <p:cNvPr id="5" name="Content Placeholder 4" descr="monroe-doctrin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600" y="914400"/>
            <a:ext cx="43434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282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Monroe Doctrine</vt:lpstr>
      <vt:lpstr>Following the War of 1812…</vt:lpstr>
      <vt:lpstr>Revolutions in Spanish America</vt:lpstr>
      <vt:lpstr>The Monroe Doctrine</vt:lpstr>
      <vt:lpstr>The Monroe Doctrine</vt:lpstr>
      <vt:lpstr>PowerPoint Presentation</vt:lpstr>
      <vt:lpstr>PowerPoint Presentation</vt:lpstr>
      <vt:lpstr>The Monroe Doctrine</vt:lpstr>
    </vt:vector>
  </TitlesOfParts>
  <Company>FCSC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Monroe Doctrine</dc:title>
  <dc:creator>staff</dc:creator>
  <cp:lastModifiedBy>CPCSC</cp:lastModifiedBy>
  <cp:revision>49</cp:revision>
  <dcterms:created xsi:type="dcterms:W3CDTF">2010-03-16T19:53:10Z</dcterms:created>
  <dcterms:modified xsi:type="dcterms:W3CDTF">2016-02-02T12:14:47Z</dcterms:modified>
</cp:coreProperties>
</file>