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66" d="100"/>
          <a:sy n="66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8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B5663-B590-4E3D-9A95-D5C72AB7B4B3}" type="datetimeFigureOut">
              <a:rPr lang="en-US" smtClean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7971B-5FF3-4D67-A72B-71C20A984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Missouri Compromise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Sectionalism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During the 1820s the nation was divided by sectionalism</a:t>
            </a:r>
          </a:p>
          <a:p>
            <a:pPr lvl="1" algn="ctr"/>
            <a:r>
              <a:rPr lang="en-US" sz="3200" b="1" dirty="0" smtClean="0"/>
              <a:t>What three distinct regions emerged?</a:t>
            </a:r>
          </a:p>
          <a:p>
            <a:pPr marL="914400" lvl="1" indent="-457200" algn="ctr">
              <a:buFont typeface="+mj-lt"/>
              <a:buAutoNum type="arabicPeriod"/>
            </a:pPr>
            <a:r>
              <a:rPr lang="en-US" dirty="0" smtClean="0"/>
              <a:t>Industrial North</a:t>
            </a:r>
          </a:p>
          <a:p>
            <a:pPr marL="914400" lvl="1" indent="-457200" algn="ctr">
              <a:buFont typeface="+mj-lt"/>
              <a:buAutoNum type="arabicPeriod"/>
            </a:pPr>
            <a:r>
              <a:rPr lang="en-US" dirty="0" smtClean="0"/>
              <a:t>Cash-Crop South</a:t>
            </a:r>
          </a:p>
          <a:p>
            <a:pPr marL="914400" lvl="1" indent="-457200" algn="ctr">
              <a:buFont typeface="+mj-lt"/>
              <a:buAutoNum type="arabicPeriod"/>
            </a:pPr>
            <a:r>
              <a:rPr lang="en-US" dirty="0" smtClean="0"/>
              <a:t>Small farm West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Each region wanted the federal government to pass laws that would benefit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b="1" u="sng" dirty="0" smtClean="0"/>
              <a:t>Abolitionism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2672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Attitudes towards slavery in the north were changing.</a:t>
            </a:r>
          </a:p>
          <a:p>
            <a:pPr lvl="1"/>
            <a:r>
              <a:rPr lang="en-US" dirty="0" smtClean="0"/>
              <a:t>More people were admitting that slavery was wrong</a:t>
            </a:r>
          </a:p>
          <a:p>
            <a:pPr lvl="2"/>
            <a:r>
              <a:rPr lang="en-US" dirty="0" smtClean="0"/>
              <a:t>Quakers, Puritans, etc.</a:t>
            </a:r>
          </a:p>
          <a:p>
            <a:pPr lvl="1"/>
            <a:r>
              <a:rPr lang="en-US" dirty="0" smtClean="0"/>
              <a:t>Some wanted to establish colonies back in Africa</a:t>
            </a:r>
          </a:p>
          <a:p>
            <a:pPr lvl="2"/>
            <a:r>
              <a:rPr lang="en-US" dirty="0" smtClean="0"/>
              <a:t>“Liberia”</a:t>
            </a:r>
          </a:p>
          <a:p>
            <a:pPr lvl="1"/>
            <a:r>
              <a:rPr lang="en-US" dirty="0" smtClean="0"/>
              <a:t>Some called for the immediate abolishment or abolition of slavery</a:t>
            </a:r>
          </a:p>
          <a:p>
            <a:pPr lvl="2"/>
            <a:r>
              <a:rPr lang="en-US" sz="2400" b="1" u="sng" dirty="0" smtClean="0"/>
              <a:t>Abolitionists</a:t>
            </a:r>
          </a:p>
          <a:p>
            <a:pPr lvl="3"/>
            <a:r>
              <a:rPr lang="en-US" sz="2200" dirty="0" smtClean="0"/>
              <a:t>Slight minority that were seen as radicals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5" name="Content Placeholder 4" descr="phillipssimms185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371600"/>
            <a:ext cx="4409297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Slavery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4724400"/>
            <a:ext cx="8686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of the northern population however was content to let slavery continue in states where it already was.  </a:t>
            </a:r>
          </a:p>
          <a:p>
            <a:pPr lvl="1"/>
            <a:r>
              <a:rPr lang="en-US" b="1" u="sng" dirty="0" smtClean="0"/>
              <a:t>BUT</a:t>
            </a:r>
            <a:r>
              <a:rPr lang="en-US" dirty="0" smtClean="0"/>
              <a:t>! They did not want slavery to extend into any more areas.</a:t>
            </a:r>
          </a:p>
          <a:p>
            <a:pPr algn="ctr">
              <a:buNone/>
            </a:pPr>
            <a:r>
              <a:rPr lang="en-US" b="1" dirty="0" smtClean="0"/>
              <a:t>Is there a chance that the nation</a:t>
            </a:r>
          </a:p>
          <a:p>
            <a:pPr algn="ctr">
              <a:buNone/>
            </a:pPr>
            <a:r>
              <a:rPr lang="en-US" b="1" dirty="0" smtClean="0"/>
              <a:t> is going to grow and add more states?</a:t>
            </a:r>
            <a:endParaRPr lang="en-US" b="1" dirty="0"/>
          </a:p>
        </p:txBody>
      </p:sp>
      <p:pic>
        <p:nvPicPr>
          <p:cNvPr id="5" name="Content Placeholder 4" descr="us_terr_1820_x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600" y="609600"/>
            <a:ext cx="87630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Missouri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3434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Neither section, the north or the south (free and slave states) wanted the other to have more power in the Senate.</a:t>
            </a:r>
          </a:p>
          <a:p>
            <a:r>
              <a:rPr lang="en-US" dirty="0" smtClean="0"/>
              <a:t>When Missouri, the first state carved out of the Louisiana Purchase, applied for statehood, it did so as a slave state</a:t>
            </a:r>
          </a:p>
          <a:p>
            <a:pPr algn="ctr">
              <a:buNone/>
            </a:pPr>
            <a:r>
              <a:rPr lang="en-US" b="1" dirty="0" smtClean="0"/>
              <a:t>What would have happened to the balance of power?</a:t>
            </a:r>
            <a:endParaRPr lang="en-US" b="1" dirty="0"/>
          </a:p>
        </p:txBody>
      </p:sp>
      <p:pic>
        <p:nvPicPr>
          <p:cNvPr id="5" name="Content Placeholder 4" descr="us_terr_1820_x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43400" y="914400"/>
            <a:ext cx="4440432" cy="3657600"/>
          </a:xfrm>
        </p:spPr>
      </p:pic>
      <p:sp>
        <p:nvSpPr>
          <p:cNvPr id="6" name="TextBox 5"/>
          <p:cNvSpPr txBox="1"/>
          <p:nvPr/>
        </p:nvSpPr>
        <p:spPr>
          <a:xfrm>
            <a:off x="4343400" y="4524276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Missouri’s admittance as a slave state, not only would have tipped the balance in favor of the south, it also would have set a precedent for allowing the spread of slavery into the west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 dirty="0" smtClean="0"/>
              <a:t>The Missouri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990600"/>
            <a:ext cx="4038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After an attempt by northern congressmen to ban slavery from the south, the nation looked as if it could come to armed conflict over the argument</a:t>
            </a:r>
          </a:p>
          <a:p>
            <a:r>
              <a:rPr lang="en-US" b="1" dirty="0" smtClean="0"/>
              <a:t>Henry Clay </a:t>
            </a:r>
            <a:r>
              <a:rPr lang="en-US" dirty="0" smtClean="0"/>
              <a:t>“The Great Compromiser” came up with an agreement: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Maine would be granted statehood along with Missouri to keep the balance.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line along the bottom of Missouri would mark where slavery would and would not be allowed.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Content Placeholder 4" descr="420px-Henry-clay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91000" y="1066800"/>
            <a:ext cx="473375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ssouri_Compromise_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372600" cy="754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Missouri_Compromise_map.jpg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394" t="3492" r="2439" b="8254"/>
          <a:stretch/>
        </p:blipFill>
        <p:spPr>
          <a:xfrm>
            <a:off x="0" y="0"/>
            <a:ext cx="9191690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405086"/>
            <a:ext cx="8382000" cy="2438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 the future, which section will have more states: those that are open or closed to slavery?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can the other side to in response?</a:t>
            </a:r>
          </a:p>
          <a:p>
            <a:pPr marL="914400" lvl="1" indent="-514350"/>
            <a:r>
              <a:rPr lang="en-US" dirty="0" smtClean="0"/>
              <a:t>The South gets tougher fugitive slave laws to make up for lack of territory</a:t>
            </a:r>
          </a:p>
          <a:p>
            <a:pPr marL="914400" lvl="1" indent="-514350"/>
            <a:r>
              <a:rPr lang="en-US" dirty="0" smtClean="0"/>
              <a:t>Southerners will advocate for acquiring land from Spain.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 dirty="0" smtClean="0"/>
              <a:t>Effects of the Compromise: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2672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Southern states, which always support a weak federal government and giving more authority to the states, are upset that the Federal government made the decision concerning slavery</a:t>
            </a:r>
          </a:p>
          <a:p>
            <a:r>
              <a:rPr lang="en-US" dirty="0" smtClean="0"/>
              <a:t>Parts of the north were mad that slavery was allowed to expand to another state.</a:t>
            </a:r>
          </a:p>
          <a:p>
            <a:r>
              <a:rPr lang="en-US" dirty="0" smtClean="0"/>
              <a:t>The Compromise did provide a temporary solution but it also clearly showed that the question of slavery was going to continue and be a source of conflict between the two regions.</a:t>
            </a:r>
            <a:endParaRPr lang="en-US" dirty="0"/>
          </a:p>
        </p:txBody>
      </p:sp>
      <p:pic>
        <p:nvPicPr>
          <p:cNvPr id="5" name="Content Placeholder 4" descr="abolishionists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9600" y="990600"/>
            <a:ext cx="44958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450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Missouri Compromise</vt:lpstr>
      <vt:lpstr>Sectionalism</vt:lpstr>
      <vt:lpstr>Abolitionism</vt:lpstr>
      <vt:lpstr>The Slavery Question</vt:lpstr>
      <vt:lpstr>The Missouri Problem</vt:lpstr>
      <vt:lpstr>The Missouri Compromise</vt:lpstr>
      <vt:lpstr>PowerPoint Presentation</vt:lpstr>
      <vt:lpstr>PowerPoint Presentation</vt:lpstr>
      <vt:lpstr>Effects of the Compromise:</vt:lpstr>
    </vt:vector>
  </TitlesOfParts>
  <Company>FCSC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Missouri Compromise</dc:title>
  <dc:creator>staff</dc:creator>
  <cp:lastModifiedBy>CPCSC</cp:lastModifiedBy>
  <cp:revision>50</cp:revision>
  <dcterms:created xsi:type="dcterms:W3CDTF">2010-03-15T20:02:36Z</dcterms:created>
  <dcterms:modified xsi:type="dcterms:W3CDTF">2016-02-02T20:45:07Z</dcterms:modified>
</cp:coreProperties>
</file>