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7593-4275-4A55-8357-FCBA609E9365}" type="datetimeFigureOut">
              <a:rPr lang="en-US" smtClean="0"/>
              <a:pPr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A15C4-6105-426E-8702-EE5F52A0B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Adams as President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Alien and Sedition 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32" t="4734" r="2666" b="14793"/>
          <a:stretch/>
        </p:blipFill>
        <p:spPr>
          <a:xfrm>
            <a:off x="0" y="457200"/>
            <a:ext cx="9197788" cy="4343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460" y="4953000"/>
            <a:ext cx="911486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What advice does Washington give in his Farewell Address? </a:t>
            </a:r>
          </a:p>
          <a:p>
            <a:pPr algn="ctr"/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Based on the cartoon, </a:t>
            </a:r>
          </a:p>
          <a:p>
            <a:pPr algn="ctr"/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does the political leadership take this advice?</a:t>
            </a:r>
            <a:r>
              <a:rPr lang="en-US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48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Party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19600" cy="4191000"/>
          </a:xfrm>
        </p:spPr>
        <p:txBody>
          <a:bodyPr/>
          <a:lstStyle/>
          <a:p>
            <a:r>
              <a:rPr lang="en-US" dirty="0" smtClean="0"/>
              <a:t>Despite Washington’s warning, the election of 1796 was divided by parties</a:t>
            </a:r>
          </a:p>
          <a:p>
            <a:pPr lvl="1"/>
            <a:r>
              <a:rPr lang="en-US" dirty="0" smtClean="0"/>
              <a:t>Feds: John Adams</a:t>
            </a:r>
          </a:p>
          <a:p>
            <a:pPr lvl="1"/>
            <a:r>
              <a:rPr lang="en-US" dirty="0" smtClean="0"/>
              <a:t>D.R.: Thomas Jefferson</a:t>
            </a:r>
          </a:p>
          <a:p>
            <a:pPr algn="ctr">
              <a:buNone/>
            </a:pPr>
            <a:r>
              <a:rPr lang="en-US" b="1" dirty="0" smtClean="0"/>
              <a:t>What regions do you think voted for each candidate?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882722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Winning in the North and Middle States, Adams narrowly became the 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President of the United States, and Thomas Jefferson becomes Vice President</a:t>
            </a:r>
            <a:endParaRPr lang="en-US" sz="2400" b="1" dirty="0"/>
          </a:p>
        </p:txBody>
      </p:sp>
      <p:pic>
        <p:nvPicPr>
          <p:cNvPr id="9" name="Content Placeholder 8" descr="400px-Election1796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762000"/>
            <a:ext cx="4343400" cy="5867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0363"/>
            <a:ext cx="8229600" cy="884238"/>
          </a:xfrm>
        </p:spPr>
        <p:txBody>
          <a:bodyPr/>
          <a:lstStyle/>
          <a:p>
            <a:r>
              <a:rPr lang="en-US" dirty="0" smtClean="0"/>
              <a:t>Adams as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3400" y="685800"/>
            <a:ext cx="46482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Foreign Policy:</a:t>
            </a:r>
          </a:p>
          <a:p>
            <a:pPr lvl="1"/>
            <a:r>
              <a:rPr lang="en-US" dirty="0" smtClean="0"/>
              <a:t>France still upset about our neutrality and continue to seize our ships</a:t>
            </a:r>
          </a:p>
          <a:p>
            <a:pPr lvl="1"/>
            <a:r>
              <a:rPr lang="en-US" dirty="0" smtClean="0"/>
              <a:t>Tensions worsen after French delegates get caught trying to bribe American diplomats (XYZ Affair)</a:t>
            </a:r>
          </a:p>
          <a:p>
            <a:pPr lvl="2"/>
            <a:r>
              <a:rPr lang="en-US" sz="2800" dirty="0" smtClean="0"/>
              <a:t>Many Americans are calling for war with France</a:t>
            </a:r>
          </a:p>
          <a:p>
            <a:pPr lvl="3"/>
            <a:r>
              <a:rPr lang="en-US" sz="2400" dirty="0" smtClean="0"/>
              <a:t>Overwhelmingly Federalists</a:t>
            </a:r>
          </a:p>
          <a:p>
            <a:pPr lvl="3"/>
            <a:r>
              <a:rPr lang="en-US" sz="2400" dirty="0" smtClean="0"/>
              <a:t>Adams increases size of army and navy</a:t>
            </a:r>
          </a:p>
          <a:p>
            <a:pPr lvl="4"/>
            <a:r>
              <a:rPr lang="en-US" sz="2400" dirty="0" smtClean="0"/>
              <a:t>Washington and Hamilton placed in </a:t>
            </a:r>
            <a:r>
              <a:rPr lang="en-US" sz="2400" dirty="0" smtClean="0"/>
              <a:t>command…</a:t>
            </a:r>
            <a:r>
              <a:rPr lang="en-US" sz="1900" dirty="0" smtClean="0"/>
              <a:t>reluctantly </a:t>
            </a:r>
            <a:endParaRPr lang="en-US" sz="1900" dirty="0" smtClean="0"/>
          </a:p>
        </p:txBody>
      </p:sp>
      <p:pic>
        <p:nvPicPr>
          <p:cNvPr id="5" name="Content Placeholder 4" descr="JOHN-ADAMS-FILM__1233756123_57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762000"/>
            <a:ext cx="4114800" cy="5867400"/>
          </a:xfrm>
        </p:spPr>
      </p:pic>
    </p:spTree>
    <p:extLst>
      <p:ext uri="{BB962C8B-B14F-4D97-AF65-F5344CB8AC3E}">
        <p14:creationId xmlns:p14="http://schemas.microsoft.com/office/powerpoint/2010/main" val="109964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Alien and Sedition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267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The Pro-British Federalists are fearful of French Revolutionaries entering America, and bringing the ‘reign of terror’ with them</a:t>
            </a:r>
          </a:p>
          <a:p>
            <a:pPr lvl="1"/>
            <a:r>
              <a:rPr lang="en-US" dirty="0" smtClean="0"/>
              <a:t>Also thought the immigrants would support the Democratic-Republicans</a:t>
            </a:r>
          </a:p>
          <a:p>
            <a:r>
              <a:rPr lang="en-US" dirty="0" smtClean="0"/>
              <a:t>Passed the </a:t>
            </a:r>
            <a:r>
              <a:rPr lang="en-US" b="1" u="sng" dirty="0" smtClean="0"/>
              <a:t>Alien and Sedition Acts</a:t>
            </a:r>
            <a:r>
              <a:rPr lang="en-US" b="1" dirty="0" smtClean="0"/>
              <a:t> </a:t>
            </a:r>
            <a:r>
              <a:rPr lang="en-US" dirty="0" smtClean="0"/>
              <a:t>in response</a:t>
            </a:r>
            <a:endParaRPr lang="en-US" dirty="0"/>
          </a:p>
        </p:txBody>
      </p:sp>
      <p:pic>
        <p:nvPicPr>
          <p:cNvPr id="5" name="Content Placeholder 4" descr="Robespierre_guillotined_Reign_of_Terror_1794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838200"/>
            <a:ext cx="4114800" cy="5867400"/>
          </a:xfrm>
        </p:spPr>
      </p:pic>
    </p:spTree>
    <p:extLst>
      <p:ext uri="{BB962C8B-B14F-4D97-AF65-F5344CB8AC3E}">
        <p14:creationId xmlns:p14="http://schemas.microsoft.com/office/powerpoint/2010/main" val="2109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and Sedition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3434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Under these laws:</a:t>
            </a:r>
          </a:p>
          <a:p>
            <a:pPr lvl="1"/>
            <a:r>
              <a:rPr lang="en-US" dirty="0" smtClean="0"/>
              <a:t>Now harder to become a citizen</a:t>
            </a:r>
          </a:p>
          <a:p>
            <a:pPr lvl="1"/>
            <a:r>
              <a:rPr lang="en-US" dirty="0" smtClean="0"/>
              <a:t>President can deport any immigrants (aliens) who are potential threats</a:t>
            </a:r>
          </a:p>
          <a:p>
            <a:pPr lvl="1"/>
            <a:r>
              <a:rPr lang="en-US" dirty="0" smtClean="0"/>
              <a:t>Any negative comments made against the government or the President is seen as treason (sedition)</a:t>
            </a:r>
          </a:p>
          <a:p>
            <a:pPr lvl="2"/>
            <a:r>
              <a:rPr lang="en-US" dirty="0" smtClean="0"/>
              <a:t>Many newspaper editors and a Senator (who happened to support the Democratic-Republicans) were arrested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0_my_photographs_edinburgh_at_work_-_cafe_royal_benjamin_franklin_vc16_edw00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6138" y="2748895"/>
            <a:ext cx="4038600" cy="2568297"/>
          </a:xfrm>
        </p:spPr>
      </p:pic>
      <p:sp>
        <p:nvSpPr>
          <p:cNvPr id="6" name="&quot;No&quot; Symbol 5"/>
          <p:cNvSpPr/>
          <p:nvPr/>
        </p:nvSpPr>
        <p:spPr>
          <a:xfrm>
            <a:off x="4267200" y="1143000"/>
            <a:ext cx="4572000" cy="5715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3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24400"/>
            <a:ext cx="8305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Amendment protects Freedom of the Press!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8686800" cy="3505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Should President Adams have been able to do this?  Why or why not?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8184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495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/>
              <a:t>Should the government be able to suspend personal freedoms in the goal of protecting the safety of citizens?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1863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4876</TotalTime>
  <Words>289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John Adams as President</vt:lpstr>
      <vt:lpstr>PowerPoint Presentation</vt:lpstr>
      <vt:lpstr>1st Party Election</vt:lpstr>
      <vt:lpstr>Adams as President</vt:lpstr>
      <vt:lpstr>Alien and Sedition Acts</vt:lpstr>
      <vt:lpstr>Alien and Sedition Acts</vt:lpstr>
      <vt:lpstr>The 1st Amendment protects Freedom of the Press!</vt:lpstr>
      <vt:lpstr>PowerPoint Presentation</vt:lpstr>
    </vt:vector>
  </TitlesOfParts>
  <Company>FCSC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Federal Era</dc:title>
  <dc:creator>staff</dc:creator>
  <cp:lastModifiedBy>Jason Metz</cp:lastModifiedBy>
  <cp:revision>28</cp:revision>
  <dcterms:created xsi:type="dcterms:W3CDTF">2011-02-18T21:57:26Z</dcterms:created>
  <dcterms:modified xsi:type="dcterms:W3CDTF">2017-01-03T20:30:43Z</dcterms:modified>
</cp:coreProperties>
</file>