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98" autoAdjust="0"/>
  </p:normalViewPr>
  <p:slideViewPr>
    <p:cSldViewPr>
      <p:cViewPr varScale="1">
        <p:scale>
          <a:sx n="91" d="100"/>
          <a:sy n="91" d="100"/>
        </p:scale>
        <p:origin x="-48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948F-8DBF-4832-932C-52F29C3ABF7E}" type="datetimeFigureOut">
              <a:rPr lang="en-US" smtClean="0"/>
              <a:pPr/>
              <a:t>3/8/2011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7DF1-B196-4185-A724-693814B210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948F-8DBF-4832-932C-52F29C3ABF7E}" type="datetimeFigureOut">
              <a:rPr lang="en-US" smtClean="0"/>
              <a:pPr/>
              <a:t>3/8/2011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7DF1-B196-4185-A724-693814B210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948F-8DBF-4832-932C-52F29C3ABF7E}" type="datetimeFigureOut">
              <a:rPr lang="en-US" smtClean="0"/>
              <a:pPr/>
              <a:t>3/8/2011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7DF1-B196-4185-A724-693814B210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948F-8DBF-4832-932C-52F29C3ABF7E}" type="datetimeFigureOut">
              <a:rPr lang="en-US" smtClean="0"/>
              <a:pPr/>
              <a:t>3/8/2011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7DF1-B196-4185-A724-693814B210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948F-8DBF-4832-932C-52F29C3ABF7E}" type="datetimeFigureOut">
              <a:rPr lang="en-US" smtClean="0"/>
              <a:pPr/>
              <a:t>3/8/2011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F6E7DF1-B196-4185-A724-693814B210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948F-8DBF-4832-932C-52F29C3ABF7E}" type="datetimeFigureOut">
              <a:rPr lang="en-US" smtClean="0"/>
              <a:pPr/>
              <a:t>3/8/2011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7DF1-B196-4185-A724-693814B210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948F-8DBF-4832-932C-52F29C3ABF7E}" type="datetimeFigureOut">
              <a:rPr lang="en-US" smtClean="0"/>
              <a:pPr/>
              <a:t>3/8/2011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7DF1-B196-4185-A724-693814B210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948F-8DBF-4832-932C-52F29C3ABF7E}" type="datetimeFigureOut">
              <a:rPr lang="en-US" smtClean="0"/>
              <a:pPr/>
              <a:t>3/8/2011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7DF1-B196-4185-A724-693814B210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948F-8DBF-4832-932C-52F29C3ABF7E}" type="datetimeFigureOut">
              <a:rPr lang="en-US" smtClean="0"/>
              <a:pPr/>
              <a:t>3/8/2011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7DF1-B196-4185-A724-693814B210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948F-8DBF-4832-932C-52F29C3ABF7E}" type="datetimeFigureOut">
              <a:rPr lang="en-US" smtClean="0"/>
              <a:pPr/>
              <a:t>3/8/2011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7DF1-B196-4185-A724-693814B210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948F-8DBF-4832-932C-52F29C3ABF7E}" type="datetimeFigureOut">
              <a:rPr lang="en-US" smtClean="0"/>
              <a:pPr/>
              <a:t>3/8/2011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7DF1-B196-4185-A724-693814B210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DF2948F-8DBF-4832-932C-52F29C3ABF7E}" type="datetimeFigureOut">
              <a:rPr lang="en-US" smtClean="0"/>
              <a:pPr/>
              <a:t>3/8/2011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6E7DF1-B196-4185-A724-693814B210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Jefferson’s Embargo of 1807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Unconventional Enemies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As discussed earlier, what sort of unconventional enemies did the early U.S. have no major difficulty dealing with?  </a:t>
            </a:r>
          </a:p>
          <a:p>
            <a:pPr algn="ctr">
              <a:buNone/>
            </a:pPr>
            <a:endParaRPr lang="en-US" dirty="0"/>
          </a:p>
        </p:txBody>
      </p:sp>
      <p:pic>
        <p:nvPicPr>
          <p:cNvPr id="4" name="Picture 3" descr="Battle%20of%20Tippecanoe,%20Kurz%20and%20Allison,%201889-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352800"/>
            <a:ext cx="4379310" cy="3048000"/>
          </a:xfrm>
          <a:prstGeom prst="rect">
            <a:avLst/>
          </a:prstGeom>
        </p:spPr>
      </p:pic>
      <p:pic>
        <p:nvPicPr>
          <p:cNvPr id="5" name="Picture 4" descr="untitl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352800"/>
            <a:ext cx="3886200" cy="3041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08038"/>
          </a:xfrm>
        </p:spPr>
        <p:txBody>
          <a:bodyPr/>
          <a:lstStyle/>
          <a:p>
            <a:r>
              <a:rPr lang="en-US" dirty="0" smtClean="0"/>
              <a:t>Foreign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7244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U.S. is going to find that dealing with well established nations like Great Britain and France is much more difficult.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army and navy of America is not prepared or ready to take on the forces of these nations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These European powers were still fighting and taking American ships that were trading with the enemy</a:t>
            </a:r>
          </a:p>
        </p:txBody>
      </p:sp>
      <p:pic>
        <p:nvPicPr>
          <p:cNvPr id="5" name="Content Placeholder 4" descr="FE_DA_080707privateer_1272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1600" y="1066800"/>
            <a:ext cx="3637392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u="sng" dirty="0" err="1" smtClean="0"/>
              <a:t>Impressment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572000"/>
            <a:ext cx="9144000" cy="213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British also, desperate for more men to fight against Napoleon began </a:t>
            </a:r>
            <a:r>
              <a:rPr lang="en-US" b="1" u="sng" dirty="0" smtClean="0"/>
              <a:t>impressing</a:t>
            </a:r>
            <a:r>
              <a:rPr lang="en-US" dirty="0" smtClean="0"/>
              <a:t> American sailors into their navies.</a:t>
            </a:r>
          </a:p>
          <a:p>
            <a:pPr lvl="1"/>
            <a:r>
              <a:rPr lang="en-US" b="1" u="sng" dirty="0" err="1" smtClean="0"/>
              <a:t>Impressment</a:t>
            </a:r>
            <a:r>
              <a:rPr lang="en-US" dirty="0" smtClean="0"/>
              <a:t>: kidnapping sailors and forcing them to serve</a:t>
            </a:r>
          </a:p>
          <a:p>
            <a:r>
              <a:rPr lang="en-US" dirty="0" smtClean="0"/>
              <a:t>6,000-10,000 Americans were impressed into service	</a:t>
            </a:r>
            <a:endParaRPr lang="en-US" dirty="0"/>
          </a:p>
        </p:txBody>
      </p:sp>
      <p:pic>
        <p:nvPicPr>
          <p:cNvPr id="5" name="Content Placeholder 4" descr="impressment_16107_lg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609601"/>
            <a:ext cx="8686800" cy="3962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/>
              <a:t>What can Jefferson do to stop these attacks since the use of force wouldn’t work?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r>
              <a:rPr lang="en-US" dirty="0" smtClean="0"/>
              <a:t>Embargo of 1807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4495800"/>
            <a:ext cx="8763000" cy="2209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Jefferson decided to go with economics to try to get European powers to stop interfering with our shipping</a:t>
            </a:r>
          </a:p>
          <a:p>
            <a:pPr lvl="1"/>
            <a:r>
              <a:rPr lang="en-US" b="1" u="sng" dirty="0" smtClean="0"/>
              <a:t>Embargo</a:t>
            </a:r>
            <a:r>
              <a:rPr lang="en-US" b="1" dirty="0" smtClean="0"/>
              <a:t>-</a:t>
            </a:r>
            <a:r>
              <a:rPr lang="en-US" dirty="0" smtClean="0"/>
              <a:t> government order that forbid foreign trade</a:t>
            </a:r>
          </a:p>
          <a:p>
            <a:r>
              <a:rPr lang="en-US" dirty="0" smtClean="0"/>
              <a:t>Jefferson thought this loss of trade with the US to both nations would cripple their economies</a:t>
            </a:r>
            <a:endParaRPr lang="en-US" dirty="0"/>
          </a:p>
        </p:txBody>
      </p:sp>
      <p:pic>
        <p:nvPicPr>
          <p:cNvPr id="7" name="Content Placeholder 6" descr="canary-islands-map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762000"/>
            <a:ext cx="8610600" cy="3733800"/>
          </a:xfrm>
        </p:spPr>
      </p:pic>
      <p:sp>
        <p:nvSpPr>
          <p:cNvPr id="8" name="Curved Up Arrow 7"/>
          <p:cNvSpPr/>
          <p:nvPr/>
        </p:nvSpPr>
        <p:spPr>
          <a:xfrm>
            <a:off x="1524000" y="2667000"/>
            <a:ext cx="6629400" cy="1524000"/>
          </a:xfrm>
          <a:prstGeom prst="curvedUpArrow">
            <a:avLst>
              <a:gd name="adj1" fmla="val 50000"/>
              <a:gd name="adj2" fmla="val 134306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 rot="10800000">
            <a:off x="990600" y="762000"/>
            <a:ext cx="6629400" cy="1524000"/>
          </a:xfrm>
          <a:prstGeom prst="curvedUpArrow">
            <a:avLst>
              <a:gd name="adj1" fmla="val 50000"/>
              <a:gd name="adj2" fmla="val 134306"/>
              <a:gd name="adj3" fmla="val 25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838200" y="228600"/>
            <a:ext cx="7467600" cy="48768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9564738">
            <a:off x="2396879" y="2142786"/>
            <a:ext cx="4410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EMBARGO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6600" dirty="0" smtClean="0"/>
              <a:t>Do you think this was a good solution?  What side effects could the Embargo have?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36638"/>
          </a:xfrm>
        </p:spPr>
        <p:txBody>
          <a:bodyPr/>
          <a:lstStyle/>
          <a:p>
            <a:r>
              <a:rPr lang="en-US" dirty="0" smtClean="0"/>
              <a:t>Effects of the Embargo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Unfortunately for Mr. Jefferson, the nation that was hit hardest by the embargo, was the U.S.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France and Great Britain were able to trade with other nations.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As exports decreased ($109 million to $25 million), there was a surplus of goods, causing prices to drop, hurting farmers.  Thousands of Americans lost jobs.</a:t>
            </a:r>
          </a:p>
          <a:p>
            <a:r>
              <a:rPr lang="en-US" sz="3000" dirty="0" err="1" smtClean="0">
                <a:solidFill>
                  <a:schemeClr val="bg1"/>
                </a:solidFill>
              </a:rPr>
              <a:t>Impressment</a:t>
            </a:r>
            <a:r>
              <a:rPr lang="en-US" sz="3000" dirty="0" smtClean="0">
                <a:solidFill>
                  <a:schemeClr val="bg1"/>
                </a:solidFill>
              </a:rPr>
              <a:t> of American sailors continued!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1807_embarg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143000"/>
            <a:ext cx="40386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1759</TotalTime>
  <Words>276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Jefferson’s Embargo of 1807</vt:lpstr>
      <vt:lpstr>Unconventional Enemies</vt:lpstr>
      <vt:lpstr>Foreign Relations</vt:lpstr>
      <vt:lpstr>Impressment</vt:lpstr>
      <vt:lpstr>Slide 5</vt:lpstr>
      <vt:lpstr>Embargo of 1807</vt:lpstr>
      <vt:lpstr>Slide 7</vt:lpstr>
      <vt:lpstr>Effects of the Embargo</vt:lpstr>
    </vt:vector>
  </TitlesOfParts>
  <Company>Russell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Jefferson’s Embargo of 1807</dc:title>
  <dc:creator>Jason Metz</dc:creator>
  <cp:lastModifiedBy>staff</cp:lastModifiedBy>
  <cp:revision>137</cp:revision>
  <dcterms:created xsi:type="dcterms:W3CDTF">2010-02-17T19:46:06Z</dcterms:created>
  <dcterms:modified xsi:type="dcterms:W3CDTF">2011-03-09T22:31:14Z</dcterms:modified>
</cp:coreProperties>
</file>