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3"/>
  </p:handoutMasterIdLst>
  <p:sldIdLst>
    <p:sldId id="256" r:id="rId2"/>
    <p:sldId id="257" r:id="rId3"/>
    <p:sldId id="270" r:id="rId4"/>
    <p:sldId id="258" r:id="rId5"/>
    <p:sldId id="259" r:id="rId6"/>
    <p:sldId id="260" r:id="rId7"/>
    <p:sldId id="265" r:id="rId8"/>
    <p:sldId id="266" r:id="rId9"/>
    <p:sldId id="267" r:id="rId10"/>
    <p:sldId id="268" r:id="rId11"/>
    <p:sldId id="269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71" autoAdjust="0"/>
  </p:normalViewPr>
  <p:slideViewPr>
    <p:cSldViewPr>
      <p:cViewPr varScale="1">
        <p:scale>
          <a:sx n="66" d="100"/>
          <a:sy n="66" d="100"/>
        </p:scale>
        <p:origin x="-55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617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D82D25-7A64-4BAB-AF62-ABFA5536CF0E}" type="datetimeFigureOut">
              <a:rPr lang="en-US" smtClean="0"/>
              <a:pPr/>
              <a:t>8/19/2015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67EEF6-F85C-4433-A32C-7A51E58481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698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5A6DA-9956-417A-8933-8338B0EA4DAF}" type="datetimeFigureOut">
              <a:rPr lang="en-US" smtClean="0"/>
              <a:pPr/>
              <a:t>8/19/2015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E04AB-B46E-43F1-95B3-3BDDF154B0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5A6DA-9956-417A-8933-8338B0EA4DAF}" type="datetimeFigureOut">
              <a:rPr lang="en-US" smtClean="0"/>
              <a:pPr/>
              <a:t>8/19/2015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E04AB-B46E-43F1-95B3-3BDDF154B0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5A6DA-9956-417A-8933-8338B0EA4DAF}" type="datetimeFigureOut">
              <a:rPr lang="en-US" smtClean="0"/>
              <a:pPr/>
              <a:t>8/19/2015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E04AB-B46E-43F1-95B3-3BDDF154B0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5A6DA-9956-417A-8933-8338B0EA4DAF}" type="datetimeFigureOut">
              <a:rPr lang="en-US" smtClean="0"/>
              <a:pPr/>
              <a:t>8/19/2015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E04AB-B46E-43F1-95B3-3BDDF154B0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5A6DA-9956-417A-8933-8338B0EA4DAF}" type="datetimeFigureOut">
              <a:rPr lang="en-US" smtClean="0"/>
              <a:pPr/>
              <a:t>8/19/2015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E04AB-B46E-43F1-95B3-3BDDF154B0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5A6DA-9956-417A-8933-8338B0EA4DAF}" type="datetimeFigureOut">
              <a:rPr lang="en-US" smtClean="0"/>
              <a:pPr/>
              <a:t>8/19/2015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E04AB-B46E-43F1-95B3-3BDDF154B0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5A6DA-9956-417A-8933-8338B0EA4DAF}" type="datetimeFigureOut">
              <a:rPr lang="en-US" smtClean="0"/>
              <a:pPr/>
              <a:t>8/19/2015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E04AB-B46E-43F1-95B3-3BDDF154B0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5A6DA-9956-417A-8933-8338B0EA4DAF}" type="datetimeFigureOut">
              <a:rPr lang="en-US" smtClean="0"/>
              <a:pPr/>
              <a:t>8/19/2015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E04AB-B46E-43F1-95B3-3BDDF154B0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5A6DA-9956-417A-8933-8338B0EA4DAF}" type="datetimeFigureOut">
              <a:rPr lang="en-US" smtClean="0"/>
              <a:pPr/>
              <a:t>8/19/2015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E04AB-B46E-43F1-95B3-3BDDF154B0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5A6DA-9956-417A-8933-8338B0EA4DAF}" type="datetimeFigureOut">
              <a:rPr lang="en-US" smtClean="0"/>
              <a:pPr/>
              <a:t>8/19/2015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E04AB-B46E-43F1-95B3-3BDDF154B0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5A6DA-9956-417A-8933-8338B0EA4DAF}" type="datetimeFigureOut">
              <a:rPr lang="en-US" smtClean="0"/>
              <a:pPr/>
              <a:t>8/19/2015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E04AB-B46E-43F1-95B3-3BDDF154B0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E5A6DA-9956-417A-8933-8338B0EA4DAF}" type="datetimeFigureOut">
              <a:rPr lang="en-US" smtClean="0"/>
              <a:pPr/>
              <a:t>8/19/2015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8E04AB-B46E-43F1-95B3-3BDDF154B01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7772400" cy="27432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 Black" pitchFamily="34" charset="0"/>
              </a:rPr>
              <a:t>Britain’s Acts</a:t>
            </a:r>
            <a:br>
              <a:rPr lang="en-US" dirty="0" smtClean="0">
                <a:latin typeface="Arial Black" pitchFamily="34" charset="0"/>
              </a:rPr>
            </a:br>
            <a:r>
              <a:rPr lang="en-US" dirty="0" smtClean="0">
                <a:latin typeface="Arial Black" pitchFamily="34" charset="0"/>
              </a:rPr>
              <a:t>&amp;</a:t>
            </a:r>
            <a:br>
              <a:rPr lang="en-US" dirty="0" smtClean="0">
                <a:latin typeface="Arial Black" pitchFamily="34" charset="0"/>
              </a:rPr>
            </a:br>
            <a:r>
              <a:rPr lang="en-US" dirty="0" smtClean="0">
                <a:latin typeface="Arial Black" pitchFamily="34" charset="0"/>
              </a:rPr>
              <a:t>Colonial Response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808038"/>
          </a:xfrm>
        </p:spPr>
        <p:txBody>
          <a:bodyPr/>
          <a:lstStyle/>
          <a:p>
            <a:r>
              <a:rPr lang="en-US" dirty="0" smtClean="0"/>
              <a:t>Colonists are United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143000"/>
            <a:ext cx="8229600" cy="3200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Colonists began to band together to resist the new taxes</a:t>
            </a:r>
          </a:p>
          <a:p>
            <a:r>
              <a:rPr lang="en-US" dirty="0" smtClean="0"/>
              <a:t>Boycott: organized campaign to refuse to buy certain products</a:t>
            </a:r>
          </a:p>
          <a:p>
            <a:pPr algn="ctr">
              <a:buNone/>
            </a:pPr>
            <a:endParaRPr lang="en-US" sz="4400" dirty="0"/>
          </a:p>
          <a:p>
            <a:pPr algn="ctr">
              <a:buNone/>
            </a:pPr>
            <a:r>
              <a:rPr lang="en-US" sz="4400" dirty="0" smtClean="0"/>
              <a:t>Why would unity be essential in a </a:t>
            </a:r>
            <a:r>
              <a:rPr lang="en-US" sz="4400" dirty="0" smtClean="0"/>
              <a:t>boycott?</a:t>
            </a:r>
            <a:endParaRPr lang="en-US" sz="4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4495800"/>
            <a:ext cx="8229600" cy="2057400"/>
          </a:xfrm>
        </p:spPr>
        <p:txBody>
          <a:bodyPr>
            <a:noAutofit/>
          </a:bodyPr>
          <a:lstStyle/>
          <a:p>
            <a:r>
              <a:rPr lang="en-US" sz="3200" dirty="0" smtClean="0"/>
              <a:t>If one or a few individuals don’t buy a product, it will not have much effect</a:t>
            </a:r>
          </a:p>
          <a:p>
            <a:r>
              <a:rPr lang="en-US" sz="3200" dirty="0" smtClean="0"/>
              <a:t>However, if many people refuse, it will have a drastic effect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84238"/>
          </a:xfrm>
        </p:spPr>
        <p:txBody>
          <a:bodyPr>
            <a:noAutofit/>
          </a:bodyPr>
          <a:lstStyle/>
          <a:p>
            <a:r>
              <a:rPr lang="en-US" sz="5400" dirty="0" smtClean="0"/>
              <a:t>Colonists’ Official Means of Protests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38600" cy="4525963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/>
              <a:t>Sent </a:t>
            </a:r>
            <a:r>
              <a:rPr lang="en-US" sz="3600" b="1" u="sng" dirty="0" smtClean="0"/>
              <a:t>petition</a:t>
            </a:r>
            <a:r>
              <a:rPr lang="en-US" sz="3600" dirty="0" smtClean="0"/>
              <a:t> to Parliament to end both the Sugar and Stamp Act</a:t>
            </a:r>
          </a:p>
          <a:p>
            <a:pPr lvl="1"/>
            <a:r>
              <a:rPr lang="en-US" sz="3600" dirty="0" smtClean="0"/>
              <a:t>Petition: written request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4495800" cy="4953000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/>
              <a:t>Effects</a:t>
            </a:r>
          </a:p>
          <a:p>
            <a:pPr lvl="1"/>
            <a:r>
              <a:rPr lang="en-US" sz="3600" dirty="0" smtClean="0"/>
              <a:t>Parliament gave in…..</a:t>
            </a:r>
            <a:r>
              <a:rPr lang="en-US" sz="3600" dirty="0" err="1" smtClean="0"/>
              <a:t>kinda</a:t>
            </a:r>
            <a:endParaRPr lang="en-US" sz="3600" dirty="0" smtClean="0"/>
          </a:p>
          <a:p>
            <a:pPr lvl="2"/>
            <a:r>
              <a:rPr lang="en-US" sz="2800" dirty="0" smtClean="0"/>
              <a:t>Repealed the Stamp Act</a:t>
            </a:r>
          </a:p>
          <a:p>
            <a:pPr lvl="2"/>
            <a:r>
              <a:rPr lang="en-US" sz="2800" dirty="0" smtClean="0"/>
              <a:t>Repealed Sugar Act</a:t>
            </a:r>
          </a:p>
          <a:p>
            <a:pPr lvl="2"/>
            <a:r>
              <a:rPr lang="en-US" sz="2800" dirty="0" smtClean="0"/>
              <a:t>Passed </a:t>
            </a:r>
            <a:r>
              <a:rPr lang="en-US" sz="2800" b="1" u="sng" dirty="0" smtClean="0"/>
              <a:t>Declaratory Act</a:t>
            </a:r>
          </a:p>
          <a:p>
            <a:pPr lvl="3"/>
            <a:r>
              <a:rPr lang="en-US" sz="2400" dirty="0" smtClean="0"/>
              <a:t>Claimed Parliament had total authority over colonies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Black" pitchFamily="34" charset="0"/>
              </a:rPr>
              <a:t>Trying to Pay off Debt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219200"/>
            <a:ext cx="3962400" cy="5410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Arial Black" pitchFamily="34" charset="0"/>
              </a:rPr>
              <a:t>In order to pay off their huge war debt, Parliament did pass several acts, taxing the colonists</a:t>
            </a:r>
          </a:p>
          <a:p>
            <a:pPr marL="1023938" lvl="2" indent="-457200">
              <a:buFont typeface="+mj-lt"/>
              <a:buAutoNum type="arabicPeriod"/>
            </a:pPr>
            <a:r>
              <a:rPr lang="en-US" dirty="0" smtClean="0"/>
              <a:t>Navigation Acts</a:t>
            </a:r>
          </a:p>
          <a:p>
            <a:pPr marL="1481138" lvl="3" indent="-457200">
              <a:buFont typeface="Arial" panose="020B0604020202020204" pitchFamily="34" charset="0"/>
              <a:buChar char="•"/>
            </a:pPr>
            <a:r>
              <a:rPr lang="en-US" dirty="0" smtClean="0"/>
              <a:t>Colonies could only trade with the mother nation</a:t>
            </a:r>
          </a:p>
          <a:p>
            <a:pPr marL="1938338" lvl="4" indent="-457200">
              <a:buFont typeface="Arial" panose="020B0604020202020204" pitchFamily="34" charset="0"/>
              <a:buChar char="•"/>
            </a:pPr>
            <a:r>
              <a:rPr lang="en-US" dirty="0" smtClean="0"/>
              <a:t>Previous law that was now strictly enforced</a:t>
            </a:r>
          </a:p>
          <a:p>
            <a:pPr marL="1938338" lvl="4" indent="-457200">
              <a:buFont typeface="Arial" panose="020B0604020202020204" pitchFamily="34" charset="0"/>
              <a:buChar char="•"/>
            </a:pPr>
            <a:r>
              <a:rPr lang="en-US" dirty="0" smtClean="0"/>
              <a:t>Smugglers harshly punished</a:t>
            </a:r>
          </a:p>
          <a:p>
            <a:pPr marL="1938338" lvl="4" indent="-457200">
              <a:buFont typeface="Arial" panose="020B0604020202020204" pitchFamily="34" charset="0"/>
              <a:buChar char="•"/>
            </a:pPr>
            <a:r>
              <a:rPr lang="en-US" dirty="0" smtClean="0"/>
              <a:t>Smugglers tried by British courts; not colonial ones</a:t>
            </a:r>
            <a:endParaRPr lang="en-US" dirty="0"/>
          </a:p>
          <a:p>
            <a:pPr marL="1314450" lvl="2" indent="-45720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82"/>
          <a:stretch/>
        </p:blipFill>
        <p:spPr bwMode="auto">
          <a:xfrm>
            <a:off x="4419600" y="1371599"/>
            <a:ext cx="4343400" cy="5361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3600" b="1" dirty="0" smtClean="0">
                <a:latin typeface="Arial Black" pitchFamily="34" charset="0"/>
              </a:rPr>
              <a:t>Sugar Act 1764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65088" lvl="1" indent="0">
              <a:buNone/>
            </a:pPr>
            <a:r>
              <a:rPr lang="en-US" b="1" dirty="0" smtClean="0">
                <a:latin typeface="Arial Black" pitchFamily="34" charset="0"/>
              </a:rPr>
              <a:t>2.  </a:t>
            </a:r>
            <a:r>
              <a:rPr lang="en-US" b="1" u="sng" dirty="0" smtClean="0">
                <a:latin typeface="Arial Black" pitchFamily="34" charset="0"/>
              </a:rPr>
              <a:t>Sugar </a:t>
            </a:r>
            <a:r>
              <a:rPr lang="en-US" b="1" u="sng" dirty="0">
                <a:latin typeface="Arial Black" pitchFamily="34" charset="0"/>
              </a:rPr>
              <a:t>Act 1764</a:t>
            </a:r>
          </a:p>
          <a:p>
            <a:pPr marL="857250" lvl="2" indent="0">
              <a:buNone/>
            </a:pPr>
            <a:r>
              <a:rPr lang="en-US" dirty="0">
                <a:latin typeface="Arial Black" pitchFamily="34" charset="0"/>
              </a:rPr>
              <a:t>Goods like molasses, rum, anything using sugar is now taxed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310" y="1600200"/>
            <a:ext cx="386038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3583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3183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 Black" pitchFamily="34" charset="0"/>
              </a:rPr>
              <a:t>Quartering Act- 1765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43000"/>
            <a:ext cx="4191000" cy="4800600"/>
          </a:xfrm>
        </p:spPr>
        <p:txBody>
          <a:bodyPr>
            <a:normAutofit fontScale="92500"/>
          </a:bodyPr>
          <a:lstStyle/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Arial Black" pitchFamily="34" charset="0"/>
              </a:rPr>
              <a:t>Over 10,000 British soldiers were stationed in the colonies to help keep the peace with the natives</a:t>
            </a:r>
          </a:p>
          <a:p>
            <a:pPr lvl="2"/>
            <a:r>
              <a:rPr lang="en-US" dirty="0" smtClean="0">
                <a:latin typeface="Arial Black" pitchFamily="34" charset="0"/>
              </a:rPr>
              <a:t>In order to help cover the cost of providing for these troops, Parliament passed the Quartering Act</a:t>
            </a:r>
          </a:p>
          <a:p>
            <a:pPr lvl="2"/>
            <a:r>
              <a:rPr lang="en-US" dirty="0" smtClean="0">
                <a:latin typeface="Arial Black" pitchFamily="34" charset="0"/>
              </a:rPr>
              <a:t>Forced colonists to feed and house troops in their homes </a:t>
            </a:r>
          </a:p>
          <a:p>
            <a:endParaRPr lang="en-US" dirty="0">
              <a:latin typeface="Arial Black" pitchFamily="34" charset="0"/>
            </a:endParaRPr>
          </a:p>
        </p:txBody>
      </p:sp>
      <p:pic>
        <p:nvPicPr>
          <p:cNvPr id="5" name="Content Placeholder 4" descr="quartering of troops.jpg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/>
          <a:srcRect l="3448"/>
          <a:stretch/>
        </p:blipFill>
        <p:spPr>
          <a:xfrm>
            <a:off x="4572000" y="1295400"/>
            <a:ext cx="4267200" cy="4419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3183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 Black" pitchFamily="34" charset="0"/>
              </a:rPr>
              <a:t>Stamp Act- 1765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4038600" cy="5334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Arial Black" pitchFamily="34" charset="0"/>
              </a:rPr>
              <a:t>Most important, Act passed by Parliament was the Stamp Act</a:t>
            </a:r>
          </a:p>
          <a:p>
            <a:pPr lvl="1"/>
            <a:r>
              <a:rPr lang="en-US" dirty="0" smtClean="0">
                <a:latin typeface="Arial Black" pitchFamily="34" charset="0"/>
              </a:rPr>
              <a:t>Required colonists to buy stamps for all of their paper products</a:t>
            </a:r>
          </a:p>
          <a:p>
            <a:pPr marL="1371600" lvl="2" indent="-457200">
              <a:buFont typeface="+mj-lt"/>
              <a:buAutoNum type="arabicParenR"/>
            </a:pPr>
            <a:r>
              <a:rPr lang="en-US" dirty="0" smtClean="0">
                <a:latin typeface="Arial Black" pitchFamily="34" charset="0"/>
              </a:rPr>
              <a:t>Newspapers</a:t>
            </a:r>
          </a:p>
          <a:p>
            <a:pPr marL="1371600" lvl="2" indent="-457200">
              <a:buFont typeface="+mj-lt"/>
              <a:buAutoNum type="arabicParenR"/>
            </a:pPr>
            <a:r>
              <a:rPr lang="en-US" dirty="0" smtClean="0">
                <a:latin typeface="Arial Black" pitchFamily="34" charset="0"/>
              </a:rPr>
              <a:t>Letters</a:t>
            </a:r>
          </a:p>
          <a:p>
            <a:pPr marL="1371600" lvl="2" indent="-457200">
              <a:buFont typeface="+mj-lt"/>
              <a:buAutoNum type="arabicParenR"/>
            </a:pPr>
            <a:r>
              <a:rPr lang="en-US" dirty="0" smtClean="0">
                <a:latin typeface="Arial Black" pitchFamily="34" charset="0"/>
              </a:rPr>
              <a:t>Deeds</a:t>
            </a:r>
          </a:p>
          <a:p>
            <a:pPr marL="1371600" lvl="2" indent="-457200">
              <a:buFont typeface="+mj-lt"/>
              <a:buAutoNum type="arabicParenR"/>
            </a:pPr>
            <a:r>
              <a:rPr lang="en-US" dirty="0" smtClean="0">
                <a:latin typeface="Arial Black" pitchFamily="34" charset="0"/>
              </a:rPr>
              <a:t>Wills</a:t>
            </a:r>
          </a:p>
          <a:p>
            <a:pPr marL="1371600" lvl="2" indent="-457200">
              <a:buFont typeface="+mj-lt"/>
              <a:buAutoNum type="arabicParenR"/>
            </a:pPr>
            <a:r>
              <a:rPr lang="en-US" dirty="0" smtClean="0">
                <a:latin typeface="Arial Black" pitchFamily="34" charset="0"/>
              </a:rPr>
              <a:t>Licenses</a:t>
            </a:r>
          </a:p>
          <a:p>
            <a:pPr marL="1371600" lvl="2" indent="-457200">
              <a:buFont typeface="+mj-lt"/>
              <a:buAutoNum type="arabicParenR"/>
            </a:pPr>
            <a:r>
              <a:rPr lang="en-US" dirty="0" smtClean="0">
                <a:latin typeface="Arial Black" pitchFamily="34" charset="0"/>
              </a:rPr>
              <a:t>Contracts</a:t>
            </a:r>
          </a:p>
          <a:p>
            <a:pPr marL="1371600" lvl="2" indent="-457200">
              <a:buFont typeface="+mj-lt"/>
              <a:buAutoNum type="arabicParenR"/>
            </a:pPr>
            <a:r>
              <a:rPr lang="en-US" dirty="0" smtClean="0">
                <a:latin typeface="Arial Black" pitchFamily="34" charset="0"/>
              </a:rPr>
              <a:t>Playing Cards</a:t>
            </a:r>
          </a:p>
          <a:p>
            <a:pPr marL="1371600" lvl="2" indent="-457200">
              <a:buFont typeface="+mj-lt"/>
              <a:buAutoNum type="arabicParenR"/>
            </a:pPr>
            <a:endParaRPr lang="en-US" dirty="0">
              <a:latin typeface="Arial Black" pitchFamily="34" charset="0"/>
            </a:endParaRPr>
          </a:p>
        </p:txBody>
      </p:sp>
      <p:pic>
        <p:nvPicPr>
          <p:cNvPr id="5" name="Content Placeholder 4" descr="stamp act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191000" y="1066800"/>
            <a:ext cx="4724400" cy="5257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Black" pitchFamily="34" charset="0"/>
              </a:rPr>
              <a:t>Asking Too Much?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0574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 Black" pitchFamily="34" charset="0"/>
              </a:rPr>
              <a:t>This tax wasn’t very expensive</a:t>
            </a:r>
          </a:p>
          <a:p>
            <a:pPr lvl="1"/>
            <a:r>
              <a:rPr lang="en-US" sz="3200" dirty="0" smtClean="0">
                <a:latin typeface="Arial Black" pitchFamily="34" charset="0"/>
              </a:rPr>
              <a:t>About a penny more</a:t>
            </a:r>
            <a:endParaRPr lang="en-US" sz="3200" dirty="0"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3733800"/>
            <a:ext cx="8153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rial Black" pitchFamily="34" charset="0"/>
              </a:rPr>
              <a:t>Colonials argued that it wasn’t the money, but rather the principle.  Issue of ‘No Taxation Without Representation’ still not resolved.</a:t>
            </a:r>
            <a:endParaRPr lang="en-US" sz="32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60438"/>
          </a:xfrm>
        </p:spPr>
        <p:txBody>
          <a:bodyPr/>
          <a:lstStyle/>
          <a:p>
            <a:r>
              <a:rPr lang="en-US" dirty="0" smtClean="0"/>
              <a:t>Violence in the Streets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5410200"/>
            <a:ext cx="8153400" cy="1219200"/>
          </a:xfrm>
        </p:spPr>
        <p:txBody>
          <a:bodyPr>
            <a:normAutofit/>
          </a:bodyPr>
          <a:lstStyle/>
          <a:p>
            <a:r>
              <a:rPr lang="en-US" dirty="0" smtClean="0"/>
              <a:t>Riots and violence against agents of the government were commonly attacked on the streets</a:t>
            </a:r>
            <a:endParaRPr lang="en-US" dirty="0"/>
          </a:p>
        </p:txBody>
      </p:sp>
      <p:pic>
        <p:nvPicPr>
          <p:cNvPr id="5" name="Content Placeholder 4" descr="violence to stamp act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33400" y="914400"/>
            <a:ext cx="8077200" cy="4419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318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Violence in the Streets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0"/>
            <a:ext cx="4267200" cy="5059363"/>
          </a:xfrm>
        </p:spPr>
        <p:txBody>
          <a:bodyPr/>
          <a:lstStyle/>
          <a:p>
            <a:r>
              <a:rPr lang="en-US" sz="3600" dirty="0" smtClean="0"/>
              <a:t>A common fate was tarring and feathering</a:t>
            </a:r>
          </a:p>
          <a:p>
            <a:pPr lvl="1"/>
            <a:r>
              <a:rPr lang="en-US" sz="2800" dirty="0" smtClean="0"/>
              <a:t>Victim was covered in boiling hot tar</a:t>
            </a:r>
          </a:p>
          <a:p>
            <a:pPr lvl="1"/>
            <a:r>
              <a:rPr lang="en-US" sz="2800" dirty="0" smtClean="0"/>
              <a:t>Feathers were then dumped on top</a:t>
            </a:r>
          </a:p>
          <a:p>
            <a:pPr lvl="1"/>
            <a:r>
              <a:rPr lang="en-US" sz="2800" dirty="0" smtClean="0"/>
              <a:t>Extremely painful </a:t>
            </a:r>
          </a:p>
          <a:p>
            <a:pPr lvl="2"/>
            <a:r>
              <a:rPr lang="en-US" sz="2400" dirty="0" smtClean="0"/>
              <a:t>Many died as a result</a:t>
            </a:r>
            <a:endParaRPr lang="en-US" sz="2400" dirty="0"/>
          </a:p>
        </p:txBody>
      </p:sp>
      <p:pic>
        <p:nvPicPr>
          <p:cNvPr id="5" name="Content Placeholder 4" descr="tar_2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990600"/>
            <a:ext cx="4038600" cy="5638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Colonial Legislatures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95400"/>
            <a:ext cx="4114800" cy="5181600"/>
          </a:xfrm>
        </p:spPr>
        <p:txBody>
          <a:bodyPr/>
          <a:lstStyle/>
          <a:p>
            <a:r>
              <a:rPr lang="en-US" dirty="0" smtClean="0"/>
              <a:t>Colonial legislatures began to speak out and unify against the Acts passed by Parliament</a:t>
            </a:r>
          </a:p>
          <a:p>
            <a:pPr lvl="1"/>
            <a:r>
              <a:rPr lang="en-US" sz="2800" dirty="0" smtClean="0"/>
              <a:t>Patrick Henry</a:t>
            </a:r>
          </a:p>
          <a:p>
            <a:pPr lvl="2"/>
            <a:r>
              <a:rPr lang="en-US" sz="2800" dirty="0" smtClean="0"/>
              <a:t>Member of the House of Burgesses, who was known for his magnificent oratory</a:t>
            </a:r>
            <a:endParaRPr lang="en-US" sz="2800" dirty="0"/>
          </a:p>
        </p:txBody>
      </p:sp>
      <p:pic>
        <p:nvPicPr>
          <p:cNvPr id="5" name="Content Placeholder 4" descr="350px-Patrick_Henry_Rothermel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343400" y="1295400"/>
            <a:ext cx="4572000" cy="5334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8405</TotalTime>
  <Words>382</Words>
  <Application>Microsoft Office PowerPoint</Application>
  <PresentationFormat>On-screen Show (4:3)</PresentationFormat>
  <Paragraphs>57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Britain’s Acts &amp; Colonial Response</vt:lpstr>
      <vt:lpstr>Trying to Pay off Debt</vt:lpstr>
      <vt:lpstr>Sugar Act 1764</vt:lpstr>
      <vt:lpstr>Quartering Act- 1765</vt:lpstr>
      <vt:lpstr>Stamp Act- 1765</vt:lpstr>
      <vt:lpstr>Asking Too Much?</vt:lpstr>
      <vt:lpstr>Violence in the Streets</vt:lpstr>
      <vt:lpstr>Violence in the Streets</vt:lpstr>
      <vt:lpstr>Colonial Legislatures</vt:lpstr>
      <vt:lpstr>Colonists are United</vt:lpstr>
      <vt:lpstr>Colonists’ Official Means of Protests</vt:lpstr>
    </vt:vector>
  </TitlesOfParts>
  <Company>Russell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Britain’s Taxes</dc:title>
  <dc:creator>Jason Metz</dc:creator>
  <cp:lastModifiedBy>CPCSC</cp:lastModifiedBy>
  <cp:revision>539</cp:revision>
  <dcterms:created xsi:type="dcterms:W3CDTF">2009-10-28T00:30:22Z</dcterms:created>
  <dcterms:modified xsi:type="dcterms:W3CDTF">2015-08-20T19:06:32Z</dcterms:modified>
</cp:coreProperties>
</file>