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54" autoAdjust="0"/>
  </p:normalViewPr>
  <p:slideViewPr>
    <p:cSldViewPr>
      <p:cViewPr varScale="1">
        <p:scale>
          <a:sx n="85" d="100"/>
          <a:sy n="85" d="100"/>
        </p:scale>
        <p:origin x="-7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F338B-1D7D-40CB-91DD-113268279CBD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4CF3F-5D68-4F97-AB02-886F71DE5C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521B-0EFE-4E59-93AA-000C7503C1AC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0C2-CA0C-4D1D-9BAD-66F87019E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521B-0EFE-4E59-93AA-000C7503C1AC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0C2-CA0C-4D1D-9BAD-66F87019E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521B-0EFE-4E59-93AA-000C7503C1AC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0C2-CA0C-4D1D-9BAD-66F87019E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521B-0EFE-4E59-93AA-000C7503C1AC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0C2-CA0C-4D1D-9BAD-66F87019E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521B-0EFE-4E59-93AA-000C7503C1AC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0C2-CA0C-4D1D-9BAD-66F87019E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521B-0EFE-4E59-93AA-000C7503C1AC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0C2-CA0C-4D1D-9BAD-66F87019E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521B-0EFE-4E59-93AA-000C7503C1AC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0C2-CA0C-4D1D-9BAD-66F87019E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521B-0EFE-4E59-93AA-000C7503C1AC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0C2-CA0C-4D1D-9BAD-66F87019E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521B-0EFE-4E59-93AA-000C7503C1AC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0C2-CA0C-4D1D-9BAD-66F87019E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521B-0EFE-4E59-93AA-000C7503C1AC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0C2-CA0C-4D1D-9BAD-66F87019E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521B-0EFE-4E59-93AA-000C7503C1AC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0C2-CA0C-4D1D-9BAD-66F87019E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F521B-0EFE-4E59-93AA-000C7503C1AC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C10C2-CA0C-4D1D-9BAD-66F87019E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Boston Tea Party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tea party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0600" y="2362200"/>
            <a:ext cx="682802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rgbClr val="FFFF00"/>
                </a:solidFill>
                <a:latin typeface="Bernard MT Condensed" pitchFamily="18" charset="0"/>
              </a:rPr>
              <a:t>Boston Tea Party</a:t>
            </a:r>
            <a:endParaRPr lang="en-US" sz="8000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dirty="0" smtClean="0"/>
              <a:t>342 chests of tea were dumped into the sea</a:t>
            </a:r>
          </a:p>
          <a:p>
            <a:r>
              <a:rPr lang="en-US" dirty="0" smtClean="0"/>
              <a:t>Around 90,000 pounds</a:t>
            </a:r>
          </a:p>
          <a:p>
            <a:r>
              <a:rPr lang="en-US" dirty="0" smtClean="0"/>
              <a:t>Worth about  $1,000,000</a:t>
            </a:r>
          </a:p>
          <a:p>
            <a:pPr lvl="1"/>
            <a:r>
              <a:rPr lang="en-US" dirty="0" smtClean="0"/>
              <a:t>None of which was stolen</a:t>
            </a:r>
            <a:endParaRPr lang="en-US" dirty="0"/>
          </a:p>
        </p:txBody>
      </p:sp>
      <p:pic>
        <p:nvPicPr>
          <p:cNvPr id="5" name="Content Placeholder 4" descr="boston-tea-party-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447800"/>
            <a:ext cx="3810000" cy="4876800"/>
          </a:xfrm>
        </p:spPr>
      </p:pic>
      <p:sp>
        <p:nvSpPr>
          <p:cNvPr id="6" name="TextBox 5"/>
          <p:cNvSpPr txBox="1"/>
          <p:nvPr/>
        </p:nvSpPr>
        <p:spPr>
          <a:xfrm>
            <a:off x="228600" y="4267200"/>
            <a:ext cx="464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Proves that Sons of Liberty were more interested in the principles behind the Tea Act rather than just the money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038600" cy="4525963"/>
          </a:xfrm>
        </p:spPr>
        <p:txBody>
          <a:bodyPr/>
          <a:lstStyle/>
          <a:p>
            <a:r>
              <a:rPr lang="en-US" dirty="0" smtClean="0"/>
              <a:t>British have had ENOUGH</a:t>
            </a:r>
          </a:p>
          <a:p>
            <a:pPr lvl="1"/>
            <a:r>
              <a:rPr lang="en-US" dirty="0" smtClean="0"/>
              <a:t>No more compromises</a:t>
            </a:r>
          </a:p>
          <a:p>
            <a:pPr lvl="1"/>
            <a:r>
              <a:rPr lang="en-US" dirty="0" smtClean="0"/>
              <a:t>No more repealing of Acts or Taxes</a:t>
            </a:r>
          </a:p>
          <a:p>
            <a:pPr lvl="1"/>
            <a:r>
              <a:rPr lang="en-US" dirty="0" smtClean="0"/>
              <a:t>Time to deal with Boston and the rest of the colonies</a:t>
            </a:r>
            <a:endParaRPr lang="en-US" dirty="0"/>
          </a:p>
        </p:txBody>
      </p:sp>
      <p:pic>
        <p:nvPicPr>
          <p:cNvPr id="5" name="Content Placeholder 4" descr="FILE458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1295400"/>
            <a:ext cx="44958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with Tea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Taxes placed on goods (lead, paper, glass, paint) under the </a:t>
            </a:r>
            <a:r>
              <a:rPr lang="en-US" sz="3600" b="1" u="sng" dirty="0" smtClean="0"/>
              <a:t>Townshend Acts </a:t>
            </a:r>
            <a:r>
              <a:rPr lang="en-US" sz="3600" dirty="0" smtClean="0"/>
              <a:t>are repealed.</a:t>
            </a:r>
          </a:p>
          <a:p>
            <a:r>
              <a:rPr lang="en-US" sz="3600" dirty="0" smtClean="0"/>
              <a:t>Tax on tea is left as a demonstration of power held by Parliament.</a:t>
            </a:r>
            <a:endParaRPr lang="en-US" sz="3600" dirty="0"/>
          </a:p>
        </p:txBody>
      </p:sp>
      <p:pic>
        <p:nvPicPr>
          <p:cNvPr id="1026" name="Picture 2" descr="C:\Documents and Settings\staff\Local Settings\Temporary Internet Files\Content.IE5\HEXEGNPI\MCj025080400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7396" y="381000"/>
            <a:ext cx="5046604" cy="6096000"/>
          </a:xfrm>
          <a:prstGeom prst="rect">
            <a:avLst/>
          </a:prstGeom>
          <a:noFill/>
        </p:spPr>
      </p:pic>
      <p:pic>
        <p:nvPicPr>
          <p:cNvPr id="1027" name="Picture 3" descr="C:\Documents and Settings\staff\Local Settings\Temporary Internet Files\Content.IE5\VT4LVTP1\MPj036285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657600"/>
            <a:ext cx="2293645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with Tea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33528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Relations between colonials and British died down a bit after “Massacre”</a:t>
            </a:r>
          </a:p>
          <a:p>
            <a:r>
              <a:rPr lang="en-US" dirty="0" smtClean="0"/>
              <a:t>Until the </a:t>
            </a:r>
            <a:r>
              <a:rPr lang="en-US" b="1" u="sng" dirty="0" smtClean="0"/>
              <a:t>Tea Act of 1773</a:t>
            </a:r>
          </a:p>
          <a:p>
            <a:pPr lvl="1"/>
            <a:r>
              <a:rPr lang="en-US" b="1" u="sng" dirty="0" smtClean="0"/>
              <a:t>Lowered tax on imported tea</a:t>
            </a:r>
          </a:p>
          <a:p>
            <a:pPr lvl="1"/>
            <a:r>
              <a:rPr lang="en-US" dirty="0" smtClean="0"/>
              <a:t>Only 1 English company is allowed to sell</a:t>
            </a:r>
          </a:p>
          <a:p>
            <a:pPr lvl="2"/>
            <a:r>
              <a:rPr lang="en-US" dirty="0" smtClean="0"/>
              <a:t>Made tea cheaper for the colonists</a:t>
            </a:r>
            <a:endParaRPr lang="en-US" dirty="0"/>
          </a:p>
        </p:txBody>
      </p:sp>
      <p:pic>
        <p:nvPicPr>
          <p:cNvPr id="5" name="Picture 2" descr="C:\Documents and Settings\staff\Local Settings\Temporary Internet Files\Content.IE5\HEXEGNPI\MCj025080400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685800"/>
            <a:ext cx="5243224" cy="5334000"/>
          </a:xfrm>
          <a:prstGeom prst="rect">
            <a:avLst/>
          </a:prstGeom>
          <a:noFill/>
        </p:spPr>
      </p:pic>
      <p:pic>
        <p:nvPicPr>
          <p:cNvPr id="6" name="Picture 3" descr="C:\Documents and Settings\staff\Local Settings\Temporary Internet Files\Content.IE5\VT4LVTP1\MPj036285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581400"/>
            <a:ext cx="2140736" cy="1066800"/>
          </a:xfrm>
          <a:prstGeom prst="rect">
            <a:avLst/>
          </a:prstGeom>
          <a:noFill/>
        </p:spPr>
      </p:pic>
      <p:pic>
        <p:nvPicPr>
          <p:cNvPr id="2050" name="Picture 2" descr="C:\Documents and Settings\staff\Local Settings\Temporary Internet Files\Content.IE5\UBR5J75H\MMAG00364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1447800"/>
            <a:ext cx="914400" cy="1295400"/>
          </a:xfrm>
          <a:prstGeom prst="rect">
            <a:avLst/>
          </a:prstGeom>
          <a:noFill/>
        </p:spPr>
      </p:pic>
      <p:pic>
        <p:nvPicPr>
          <p:cNvPr id="8" name="Picture 2" descr="C:\Documents and Settings\staff\Local Settings\Temporary Internet Files\Content.IE5\UBR5J75H\MMAG00364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-228600"/>
            <a:ext cx="914400" cy="1295400"/>
          </a:xfrm>
          <a:prstGeom prst="rect">
            <a:avLst/>
          </a:prstGeom>
          <a:noFill/>
        </p:spPr>
      </p:pic>
      <p:pic>
        <p:nvPicPr>
          <p:cNvPr id="9" name="Picture 2" descr="C:\Documents and Settings\staff\Local Settings\Temporary Internet Files\Content.IE5\UBR5J75H\MMAG00364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57200"/>
            <a:ext cx="914400" cy="1295400"/>
          </a:xfrm>
          <a:prstGeom prst="rect">
            <a:avLst/>
          </a:prstGeom>
          <a:noFill/>
        </p:spPr>
      </p:pic>
      <p:pic>
        <p:nvPicPr>
          <p:cNvPr id="10" name="Picture 2" descr="C:\Documents and Settings\staff\Local Settings\Temporary Internet Files\Content.IE5\UBR5J75H\MMAG00364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152400"/>
            <a:ext cx="914400" cy="1295400"/>
          </a:xfrm>
          <a:prstGeom prst="rect">
            <a:avLst/>
          </a:prstGeom>
          <a:noFill/>
        </p:spPr>
      </p:pic>
      <p:pic>
        <p:nvPicPr>
          <p:cNvPr id="11" name="Picture 2" descr="C:\Documents and Settings\staff\Local Settings\Temporary Internet Files\Content.IE5\UBR5J75H\MMAG00364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600200"/>
            <a:ext cx="914400" cy="1295400"/>
          </a:xfrm>
          <a:prstGeom prst="rect">
            <a:avLst/>
          </a:prstGeom>
          <a:noFill/>
        </p:spPr>
      </p:pic>
      <p:pic>
        <p:nvPicPr>
          <p:cNvPr id="12" name="Picture 2" descr="C:\Documents and Settings\staff\Local Settings\Temporary Internet Files\Content.IE5\UBR5J75H\MMAG00364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3048000"/>
            <a:ext cx="9144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Is money the main </a:t>
            </a:r>
            <a:br>
              <a:rPr lang="en-US" sz="6000" dirty="0" smtClean="0"/>
            </a:br>
            <a:r>
              <a:rPr lang="en-US" sz="6000" dirty="0" smtClean="0"/>
              <a:t>concern for colonists?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3962400" cy="2544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5000" b="1" dirty="0" smtClean="0"/>
              <a:t>NO!</a:t>
            </a:r>
            <a:endParaRPr lang="en-US" sz="15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3048000"/>
            <a:ext cx="464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cheaper price of the tea does not make up for the fact that any tax at all on the tea, without the consent of the colonists, is wrong!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Sons of Liberty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343400" cy="5105400"/>
          </a:xfrm>
        </p:spPr>
        <p:txBody>
          <a:bodyPr/>
          <a:lstStyle/>
          <a:p>
            <a:r>
              <a:rPr lang="en-US" dirty="0" smtClean="0"/>
              <a:t>Groups formed to resist the Tea Act and other British Activities</a:t>
            </a:r>
          </a:p>
          <a:p>
            <a:r>
              <a:rPr lang="en-US" b="1" u="sng" dirty="0" smtClean="0"/>
              <a:t>Sons of Liberty</a:t>
            </a:r>
          </a:p>
          <a:p>
            <a:pPr lvl="1"/>
            <a:r>
              <a:rPr lang="en-US" dirty="0" smtClean="0"/>
              <a:t>Led by </a:t>
            </a:r>
            <a:r>
              <a:rPr lang="en-US" b="1" u="sng" dirty="0" smtClean="0"/>
              <a:t>Samuel Adams </a:t>
            </a:r>
          </a:p>
          <a:p>
            <a:pPr lvl="1"/>
            <a:r>
              <a:rPr lang="en-US" dirty="0" smtClean="0"/>
              <a:t>Threatened captains of tea ships to </a:t>
            </a:r>
            <a:r>
              <a:rPr lang="en-US" b="1" u="sng" dirty="0" smtClean="0"/>
              <a:t>NOT</a:t>
            </a:r>
            <a:r>
              <a:rPr lang="en-US" dirty="0" smtClean="0"/>
              <a:t> unload their tea</a:t>
            </a:r>
          </a:p>
          <a:p>
            <a:pPr lvl="2"/>
            <a:r>
              <a:rPr lang="en-US" dirty="0" smtClean="0"/>
              <a:t>Worked in: New York</a:t>
            </a:r>
          </a:p>
          <a:p>
            <a:pPr lvl="4">
              <a:buNone/>
            </a:pPr>
            <a:r>
              <a:rPr lang="en-US" dirty="0"/>
              <a:t> </a:t>
            </a:r>
            <a:r>
              <a:rPr lang="en-US" dirty="0" smtClean="0"/>
              <a:t>        Philadelphia</a:t>
            </a:r>
          </a:p>
          <a:p>
            <a:pPr lvl="4">
              <a:buNone/>
            </a:pPr>
            <a:r>
              <a:rPr lang="en-US" dirty="0"/>
              <a:t>	</a:t>
            </a:r>
            <a:r>
              <a:rPr lang="en-US" dirty="0" smtClean="0"/>
              <a:t>     Charlestown 	</a:t>
            </a:r>
          </a:p>
          <a:p>
            <a:pPr lvl="1"/>
            <a:endParaRPr lang="en-US" dirty="0"/>
          </a:p>
        </p:txBody>
      </p:sp>
      <p:pic>
        <p:nvPicPr>
          <p:cNvPr id="5" name="Content Placeholder 4" descr="SamAdamscople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295400"/>
            <a:ext cx="41148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 in Boston</a:t>
            </a:r>
            <a:endParaRPr lang="en-US" dirty="0"/>
          </a:p>
        </p:txBody>
      </p:sp>
      <p:pic>
        <p:nvPicPr>
          <p:cNvPr id="5" name="Content Placeholder 4" descr="1675_1000%20dpi%20un%20framed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4331208" cy="4724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Governor of Massachusetts wanted to prove that Boston was not controlled by the Sons of Liberty</a:t>
            </a:r>
          </a:p>
          <a:p>
            <a:r>
              <a:rPr lang="en-US" dirty="0" smtClean="0"/>
              <a:t>Refused to let the ships leave the harbor</a:t>
            </a:r>
          </a:p>
          <a:p>
            <a:r>
              <a:rPr lang="en-US" dirty="0" smtClean="0"/>
              <a:t>However, Sons of Liberty threatened captains if they tried to unload</a:t>
            </a:r>
          </a:p>
          <a:p>
            <a:r>
              <a:rPr lang="en-US" dirty="0" smtClean="0"/>
              <a:t>STALEMATE!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 in Boston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Governor declared that on Dec. 17</a:t>
            </a:r>
            <a:r>
              <a:rPr lang="en-US" baseline="30000" dirty="0" smtClean="0"/>
              <a:t>th</a:t>
            </a:r>
            <a:r>
              <a:rPr lang="en-US" dirty="0" smtClean="0"/>
              <a:t> 1773 the tea would be unloaded, using soldiers to protect it if necessary</a:t>
            </a:r>
          </a:p>
          <a:p>
            <a:endParaRPr lang="en-US" dirty="0"/>
          </a:p>
          <a:p>
            <a:r>
              <a:rPr lang="en-US" dirty="0" smtClean="0"/>
              <a:t>On December 16</a:t>
            </a:r>
            <a:r>
              <a:rPr lang="en-US" baseline="30000" dirty="0" smtClean="0"/>
              <a:t>th</a:t>
            </a:r>
            <a:r>
              <a:rPr lang="en-US" dirty="0" smtClean="0"/>
              <a:t> 1773, a large group of colonists met to try to reason with the governor to find a compromise</a:t>
            </a:r>
          </a:p>
          <a:p>
            <a:pPr lvl="1"/>
            <a:r>
              <a:rPr lang="en-US" dirty="0" smtClean="0"/>
              <a:t>Governor never showed up</a:t>
            </a:r>
          </a:p>
          <a:p>
            <a:pPr lvl="1"/>
            <a:r>
              <a:rPr lang="en-US" dirty="0" smtClean="0"/>
              <a:t>So……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Boston Tea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981199"/>
          </a:xfrm>
        </p:spPr>
        <p:txBody>
          <a:bodyPr/>
          <a:lstStyle/>
          <a:p>
            <a:r>
              <a:rPr lang="en-US" dirty="0" smtClean="0"/>
              <a:t>Members of the Sons of Liberty disguised as Mohawk Indians boarded the ships</a:t>
            </a:r>
            <a:endParaRPr lang="en-US" dirty="0"/>
          </a:p>
        </p:txBody>
      </p:sp>
      <p:pic>
        <p:nvPicPr>
          <p:cNvPr id="6" name="Content Placeholder 5" descr="mohawk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3886200" cy="4983163"/>
          </a:xfr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533400" y="3733800"/>
            <a:ext cx="381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Why do you think they disguised themselves like this?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Boston Tea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“Mohawks” then began to open up the boxes full of tea and dump them into the harbor</a:t>
            </a:r>
          </a:p>
          <a:p>
            <a:r>
              <a:rPr lang="en-US" dirty="0" smtClean="0"/>
              <a:t>Took lots of care to make sure NOTHING else on the ship was damaged</a:t>
            </a:r>
          </a:p>
          <a:p>
            <a:pPr lvl="1" algn="ctr"/>
            <a:r>
              <a:rPr lang="en-US" sz="5400" dirty="0" smtClean="0"/>
              <a:t>Why?</a:t>
            </a:r>
            <a:endParaRPr lang="en-US" sz="5400" dirty="0"/>
          </a:p>
        </p:txBody>
      </p:sp>
      <p:pic>
        <p:nvPicPr>
          <p:cNvPr id="5" name="Content Placeholder 4" descr="teaparty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1295400"/>
            <a:ext cx="4495800" cy="4876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390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Boston Tea Party</vt:lpstr>
      <vt:lpstr>Trouble with Tea</vt:lpstr>
      <vt:lpstr>Trouble with Tea</vt:lpstr>
      <vt:lpstr>Is money the main  concern for colonists?</vt:lpstr>
      <vt:lpstr>Sons of Liberty</vt:lpstr>
      <vt:lpstr>Tea in Boston</vt:lpstr>
      <vt:lpstr>Tea in Boston</vt:lpstr>
      <vt:lpstr>Boston Tea Party</vt:lpstr>
      <vt:lpstr>Boston Tea Party</vt:lpstr>
      <vt:lpstr>After the Party</vt:lpstr>
      <vt:lpstr>After the Party</vt:lpstr>
    </vt:vector>
  </TitlesOfParts>
  <Company>FCSC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Boston Tea Party</dc:title>
  <dc:creator>staff</dc:creator>
  <cp:lastModifiedBy>staff</cp:lastModifiedBy>
  <cp:revision>183</cp:revision>
  <dcterms:created xsi:type="dcterms:W3CDTF">2009-11-12T18:20:20Z</dcterms:created>
  <dcterms:modified xsi:type="dcterms:W3CDTF">2011-11-16T12:56:41Z</dcterms:modified>
</cp:coreProperties>
</file>