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9" r:id="rId4"/>
    <p:sldId id="276" r:id="rId5"/>
    <p:sldId id="271" r:id="rId6"/>
    <p:sldId id="272" r:id="rId7"/>
    <p:sldId id="274" r:id="rId8"/>
    <p:sldId id="275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4" autoAdjust="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21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2D3-52B5-43D8-8CB7-2D4A12C6A4A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5D652-C4E8-49AA-AEB9-CD07463736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2D3-52B5-43D8-8CB7-2D4A12C6A4A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D652-C4E8-49AA-AEB9-CD0746373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2D3-52B5-43D8-8CB7-2D4A12C6A4A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D652-C4E8-49AA-AEB9-CD0746373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88F2D3-52B5-43D8-8CB7-2D4A12C6A4A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55D652-C4E8-49AA-AEB9-CD07463736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2D3-52B5-43D8-8CB7-2D4A12C6A4A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D652-C4E8-49AA-AEB9-CD07463736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2D3-52B5-43D8-8CB7-2D4A12C6A4A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D652-C4E8-49AA-AEB9-CD07463736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D652-C4E8-49AA-AEB9-CD07463736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2D3-52B5-43D8-8CB7-2D4A12C6A4A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2D3-52B5-43D8-8CB7-2D4A12C6A4A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D652-C4E8-49AA-AEB9-CD07463736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2D3-52B5-43D8-8CB7-2D4A12C6A4A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D652-C4E8-49AA-AEB9-CD0746373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88F2D3-52B5-43D8-8CB7-2D4A12C6A4A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55D652-C4E8-49AA-AEB9-CD07463736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F2D3-52B5-43D8-8CB7-2D4A12C6A4A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5D652-C4E8-49AA-AEB9-CD07463736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88F2D3-52B5-43D8-8CB7-2D4A12C6A4A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55D652-C4E8-49AA-AEB9-CD07463736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Boston Massacre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 March 5, 1770 (same day the Townshend Acts were repealed) and angry mob developed in Boston</a:t>
            </a:r>
          </a:p>
          <a:p>
            <a:r>
              <a:rPr lang="en-US" dirty="0" smtClean="0"/>
              <a:t>Began throwing snowballs, sticks, stones, and bricks at a group of soldiers</a:t>
            </a:r>
            <a:endParaRPr lang="en-US" dirty="0"/>
          </a:p>
        </p:txBody>
      </p:sp>
      <p:pic>
        <p:nvPicPr>
          <p:cNvPr id="5" name="Content Placeholder 4" descr="boston-massacre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685800"/>
            <a:ext cx="4114799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114800" cy="1219200"/>
          </a:xfrm>
        </p:spPr>
        <p:txBody>
          <a:bodyPr/>
          <a:lstStyle/>
          <a:p>
            <a:r>
              <a:rPr lang="en-US" dirty="0" smtClean="0"/>
              <a:t>Boston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In the following confusion, the soldiers opened fire on the mob killing five</a:t>
            </a:r>
          </a:p>
          <a:p>
            <a:pPr lvl="1"/>
            <a:r>
              <a:rPr lang="en-US" dirty="0" smtClean="0"/>
              <a:t>Including </a:t>
            </a:r>
            <a:r>
              <a:rPr lang="en-US" b="1" u="sng" dirty="0" err="1" smtClean="0"/>
              <a:t>Crispus</a:t>
            </a:r>
            <a:r>
              <a:rPr lang="en-US" b="1" u="sng" dirty="0" smtClean="0"/>
              <a:t> Attucks</a:t>
            </a:r>
            <a:r>
              <a:rPr lang="en-US" dirty="0" smtClean="0"/>
              <a:t>, an  African American sailor</a:t>
            </a:r>
            <a:endParaRPr lang="en-US" dirty="0"/>
          </a:p>
        </p:txBody>
      </p:sp>
      <p:pic>
        <p:nvPicPr>
          <p:cNvPr id="5" name="Content Placeholder 4" descr="Boston%20Massacr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533400"/>
            <a:ext cx="44958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Massacre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Murder trials were held for the soldiers in Boston</a:t>
            </a:r>
          </a:p>
          <a:p>
            <a:r>
              <a:rPr lang="en-US" dirty="0" smtClean="0"/>
              <a:t>They were defended by well known Boston lawyer </a:t>
            </a:r>
            <a:r>
              <a:rPr lang="en-US" b="1" u="sng" dirty="0" smtClean="0"/>
              <a:t>John Adams</a:t>
            </a:r>
          </a:p>
          <a:p>
            <a:pPr lvl="1"/>
            <a:r>
              <a:rPr lang="en-US" dirty="0" smtClean="0"/>
              <a:t>Believed in colonial causes</a:t>
            </a:r>
          </a:p>
          <a:p>
            <a:pPr lvl="1"/>
            <a:r>
              <a:rPr lang="en-US" dirty="0" smtClean="0"/>
              <a:t>Also believed in fact that everybody deserves a fair trial</a:t>
            </a:r>
          </a:p>
          <a:p>
            <a:endParaRPr lang="en-US" dirty="0" smtClean="0"/>
          </a:p>
        </p:txBody>
      </p:sp>
      <p:pic>
        <p:nvPicPr>
          <p:cNvPr id="7" name="Content Placeholder 6" descr="0054johnadams_blyth_re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990600"/>
            <a:ext cx="38100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Massacre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Adams was able to get all but two soldiers off the hook</a:t>
            </a:r>
          </a:p>
          <a:p>
            <a:pPr lvl="1"/>
            <a:r>
              <a:rPr lang="en-US" dirty="0" smtClean="0"/>
              <a:t>Those two were convicted of the lesser crime of manslaughter and branded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Despite the verdict, many people still blamed the soldiers</a:t>
            </a:r>
          </a:p>
        </p:txBody>
      </p:sp>
      <p:pic>
        <p:nvPicPr>
          <p:cNvPr id="5" name="Content Placeholder 4" descr="branding_we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41148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Boston Massacre</a:t>
            </a:r>
            <a:endParaRPr lang="en-US" dirty="0"/>
          </a:p>
        </p:txBody>
      </p:sp>
      <p:pic>
        <p:nvPicPr>
          <p:cNvPr id="5" name="Content Placeholder 4" descr="479px-J_S_Copley_-_Paul_Reve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8782" y="1524000"/>
            <a:ext cx="3656073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Following the “Massacre,” Bostonian </a:t>
            </a:r>
            <a:r>
              <a:rPr lang="en-US" b="1" u="sng" dirty="0" smtClean="0"/>
              <a:t>Paul Revere </a:t>
            </a:r>
            <a:r>
              <a:rPr lang="en-US" dirty="0" smtClean="0"/>
              <a:t>created a picture depicting the event that spread throughout the colonies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stonMassac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Boston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This image spread throughout the colonies, infuriating the colonists that the soldiers would fire on “innocent” civilians.</a:t>
            </a:r>
          </a:p>
          <a:p>
            <a:pPr algn="ctr">
              <a:buNone/>
            </a:pPr>
            <a:endParaRPr lang="en-US" sz="3600" dirty="0"/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en-US" sz="3600" dirty="0"/>
          </a:p>
          <a:p>
            <a:pPr algn="ctr"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doni MT Black" pitchFamily="18" charset="0"/>
              </a:rPr>
              <a:t>What was the Act that placed a tax on all paper products in the colonies?  What was the colonial response to this Act?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3810000"/>
            <a:ext cx="4953000" cy="23161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200" dirty="0" smtClean="0">
                <a:latin typeface="Bodoni MT Black" pitchFamily="18" charset="0"/>
              </a:rPr>
              <a:t>Stamp Act placed tax on all paper used in colonies, and the colonists were furious at this act by Parliament.</a:t>
            </a:r>
            <a:endParaRPr lang="en-US" sz="3200" dirty="0">
              <a:latin typeface="Bodoni MT Black" pitchFamily="18" charset="0"/>
            </a:endParaRPr>
          </a:p>
        </p:txBody>
      </p:sp>
      <p:pic>
        <p:nvPicPr>
          <p:cNvPr id="5" name="Picture 4" descr="stamp a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0"/>
            <a:ext cx="2099028" cy="2819400"/>
          </a:xfrm>
          <a:prstGeom prst="rect">
            <a:avLst/>
          </a:prstGeom>
        </p:spPr>
      </p:pic>
      <p:pic>
        <p:nvPicPr>
          <p:cNvPr id="6" name="Picture 5" descr="stamp a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4972" y="3886200"/>
            <a:ext cx="2099028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Townshend Act- 1767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odoni MT Black" pitchFamily="18" charset="0"/>
              </a:rPr>
              <a:t>Following repeal of Stamp and Sugar Acts, the British government still needed a way to pay back its debt</a:t>
            </a:r>
          </a:p>
          <a:p>
            <a:r>
              <a:rPr lang="en-US" dirty="0" smtClean="0">
                <a:latin typeface="Bodoni MT Black" pitchFamily="18" charset="0"/>
              </a:rPr>
              <a:t>Parliament </a:t>
            </a:r>
            <a:r>
              <a:rPr lang="en-US" dirty="0" smtClean="0">
                <a:latin typeface="Bodoni MT Black" pitchFamily="18" charset="0"/>
              </a:rPr>
              <a:t>passes the </a:t>
            </a:r>
            <a:r>
              <a:rPr lang="en-US" b="1" u="sng" dirty="0" smtClean="0">
                <a:latin typeface="Bodoni MT Black" pitchFamily="18" charset="0"/>
              </a:rPr>
              <a:t>Townshend Act </a:t>
            </a:r>
            <a:r>
              <a:rPr lang="en-US" dirty="0" smtClean="0">
                <a:latin typeface="Bodoni MT Black" pitchFamily="18" charset="0"/>
              </a:rPr>
              <a:t>in 1767</a:t>
            </a:r>
          </a:p>
          <a:p>
            <a:pPr lvl="1"/>
            <a:r>
              <a:rPr lang="en-US" dirty="0" smtClean="0">
                <a:latin typeface="Bodoni MT Black" pitchFamily="18" charset="0"/>
              </a:rPr>
              <a:t>Now</a:t>
            </a:r>
            <a:r>
              <a:rPr lang="en-US" dirty="0" smtClean="0">
                <a:latin typeface="Bodoni MT Black" pitchFamily="18" charset="0"/>
              </a:rPr>
              <a:t>, only tax things coming into the colonies (imports)</a:t>
            </a:r>
          </a:p>
          <a:p>
            <a:pPr lvl="2"/>
            <a:r>
              <a:rPr lang="en-US" dirty="0" smtClean="0">
                <a:latin typeface="Bodoni MT Black" pitchFamily="18" charset="0"/>
              </a:rPr>
              <a:t>Lead </a:t>
            </a:r>
          </a:p>
          <a:p>
            <a:pPr lvl="2"/>
            <a:r>
              <a:rPr lang="en-US" dirty="0" smtClean="0">
                <a:latin typeface="Bodoni MT Black" pitchFamily="18" charset="0"/>
              </a:rPr>
              <a:t>Paint </a:t>
            </a:r>
          </a:p>
          <a:p>
            <a:pPr lvl="2"/>
            <a:r>
              <a:rPr lang="en-US" dirty="0" smtClean="0">
                <a:latin typeface="Bodoni MT Black" pitchFamily="18" charset="0"/>
              </a:rPr>
              <a:t>Paper</a:t>
            </a:r>
          </a:p>
          <a:p>
            <a:pPr lvl="2"/>
            <a:r>
              <a:rPr lang="en-US" dirty="0" smtClean="0">
                <a:latin typeface="Bodoni MT Black" pitchFamily="18" charset="0"/>
              </a:rPr>
              <a:t>Glass</a:t>
            </a:r>
          </a:p>
          <a:p>
            <a:pPr lvl="2"/>
            <a:r>
              <a:rPr lang="en-US" dirty="0" smtClean="0">
                <a:latin typeface="Bodoni MT Black" pitchFamily="18" charset="0"/>
              </a:rPr>
              <a:t>Tea</a:t>
            </a:r>
          </a:p>
          <a:p>
            <a:pPr lvl="2"/>
            <a:endParaRPr lang="en-US" dirty="0">
              <a:latin typeface="Bodoni MT Black" pitchFamily="18" charset="0"/>
            </a:endParaRPr>
          </a:p>
        </p:txBody>
      </p:sp>
      <p:pic>
        <p:nvPicPr>
          <p:cNvPr id="8" name="Content Placeholder 7" descr="Naseby_musket_bal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00800" y="1295400"/>
            <a:ext cx="2438400" cy="2167054"/>
          </a:xfrm>
        </p:spPr>
      </p:pic>
      <p:pic>
        <p:nvPicPr>
          <p:cNvPr id="9" name="Picture 8" descr="paint%20c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362200"/>
            <a:ext cx="1787057" cy="1900237"/>
          </a:xfrm>
          <a:prstGeom prst="rect">
            <a:avLst/>
          </a:prstGeom>
        </p:spPr>
      </p:pic>
      <p:pic>
        <p:nvPicPr>
          <p:cNvPr id="11" name="Picture 10" descr="tea c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648200"/>
            <a:ext cx="2133600" cy="1600200"/>
          </a:xfrm>
          <a:prstGeom prst="rect">
            <a:avLst/>
          </a:prstGeom>
        </p:spPr>
      </p:pic>
      <p:pic>
        <p:nvPicPr>
          <p:cNvPr id="12" name="Picture 11" descr="thermal_pap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419600"/>
            <a:ext cx="30480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i="1" dirty="0" smtClean="0"/>
              <a:t>Since buying these products legally is now more expensive, what will more colonists have incentive to do?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Buy them illegally!  	Smuggling!</a:t>
            </a:r>
            <a:endParaRPr lang="en-US" dirty="0"/>
          </a:p>
        </p:txBody>
      </p:sp>
      <p:pic>
        <p:nvPicPr>
          <p:cNvPr id="5" name="Content Placeholder 4" descr="smugglers_barrel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4059238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24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Bodoni MT Black" pitchFamily="18" charset="0"/>
              </a:rPr>
              <a:t>If you worked for the British government, how could you prevent the colonists from bringing in illegal goods?</a:t>
            </a:r>
            <a:endParaRPr lang="en-US" sz="6000" dirty="0">
              <a:solidFill>
                <a:schemeClr val="bg1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Bodoni MT Black" pitchFamily="18" charset="0"/>
              </a:rPr>
              <a:t>Writs of Assistance</a:t>
            </a:r>
            <a:endParaRPr lang="en-US" b="1" u="sng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doni MT Black" pitchFamily="18" charset="0"/>
              </a:rPr>
              <a:t>To help prevent smuggling, Parliament allowed the British troops to use </a:t>
            </a:r>
            <a:r>
              <a:rPr lang="en-US" b="1" u="sng" dirty="0" smtClean="0">
                <a:latin typeface="Bodoni MT Black" pitchFamily="18" charset="0"/>
              </a:rPr>
              <a:t>writs of assistance</a:t>
            </a:r>
          </a:p>
          <a:p>
            <a:pPr lvl="1"/>
            <a:r>
              <a:rPr lang="en-US" dirty="0" smtClean="0">
                <a:latin typeface="Bodoni MT Black" pitchFamily="18" charset="0"/>
              </a:rPr>
              <a:t>Court orders that allowed British to enter houses without a warrant.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7" name="Content Placeholder 6" descr="writs of assistanc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600200"/>
            <a:ext cx="4800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Colonial Responses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724400" cy="55626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 Colonists saw </a:t>
            </a:r>
            <a:r>
              <a:rPr lang="en-US" dirty="0" smtClean="0">
                <a:latin typeface="Bodoni MT Black" pitchFamily="18" charset="0"/>
              </a:rPr>
              <a:t>this as a violation of their natural rights and are going to resist this Act in a variety of ways.</a:t>
            </a:r>
          </a:p>
          <a:p>
            <a:pPr lvl="1"/>
            <a:r>
              <a:rPr lang="en-US" dirty="0" smtClean="0">
                <a:latin typeface="Bodoni MT Black" pitchFamily="18" charset="0"/>
              </a:rPr>
              <a:t>Boycott British Goods</a:t>
            </a:r>
          </a:p>
          <a:p>
            <a:pPr lvl="1"/>
            <a:r>
              <a:rPr lang="en-US" dirty="0" smtClean="0">
                <a:latin typeface="Bodoni MT Black" pitchFamily="18" charset="0"/>
              </a:rPr>
              <a:t>Colonial Assemblies refuse to give funding for ‘illegal’ searches</a:t>
            </a:r>
          </a:p>
          <a:p>
            <a:pPr lvl="2"/>
            <a:r>
              <a:rPr lang="en-US" sz="2400" dirty="0" smtClean="0">
                <a:latin typeface="Bodoni MT Black" pitchFamily="18" charset="0"/>
              </a:rPr>
              <a:t>King suspends Assemblies</a:t>
            </a:r>
          </a:p>
        </p:txBody>
      </p:sp>
      <p:pic>
        <p:nvPicPr>
          <p:cNvPr id="5" name="Content Placeholder 4" descr="boycot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066800"/>
            <a:ext cx="37338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Tensions Running High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5" name="Content Placeholder 4" descr="angry colonist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4191000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Colonists are going to be angry</a:t>
            </a:r>
          </a:p>
          <a:p>
            <a:pPr lvl="1"/>
            <a:r>
              <a:rPr lang="en-US" sz="2800" dirty="0" smtClean="0">
                <a:latin typeface="Bodoni MT Black" pitchFamily="18" charset="0"/>
              </a:rPr>
              <a:t>Having soldiers amongst them is setting the stage for violence</a:t>
            </a:r>
            <a:endParaRPr lang="en-US" sz="2800" dirty="0"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Repeal of the Townshend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 March 5, 1770 Parliament repealed the Townshend Acts, bowing to the petitions and boycotts of the colonies.</a:t>
            </a:r>
          </a:p>
          <a:p>
            <a:pPr lvl="1"/>
            <a:r>
              <a:rPr lang="en-US" dirty="0" smtClean="0"/>
              <a:t>Kept tax on tea as a point of principle.</a:t>
            </a:r>
          </a:p>
          <a:p>
            <a:pPr lvl="1"/>
            <a:r>
              <a:rPr lang="en-US" dirty="0" smtClean="0"/>
              <a:t>Too little too late…..</a:t>
            </a:r>
            <a:endParaRPr lang="en-US" dirty="0"/>
          </a:p>
        </p:txBody>
      </p:sp>
      <p:pic>
        <p:nvPicPr>
          <p:cNvPr id="5" name="Content Placeholder 4" descr="parliament%20ny%20assemb%20ac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3710" y="1524000"/>
            <a:ext cx="3408218" cy="4572000"/>
          </a:xfrm>
        </p:spPr>
      </p:pic>
      <p:sp>
        <p:nvSpPr>
          <p:cNvPr id="6" name="Multiply 5"/>
          <p:cNvSpPr/>
          <p:nvPr/>
        </p:nvSpPr>
        <p:spPr>
          <a:xfrm>
            <a:off x="3962400" y="228600"/>
            <a:ext cx="5562600" cy="7162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401</TotalTime>
  <Words>453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Boston Massacre</vt:lpstr>
      <vt:lpstr>What was the Act that placed a tax on all paper products in the colonies?  What was the colonial response to this Act?</vt:lpstr>
      <vt:lpstr>Townshend Act- 1767</vt:lpstr>
      <vt:lpstr>PowerPoint Presentation</vt:lpstr>
      <vt:lpstr>If you worked for the British government, how could you prevent the colonists from bringing in illegal goods?</vt:lpstr>
      <vt:lpstr>Writs of Assistance</vt:lpstr>
      <vt:lpstr>Colonial Responses</vt:lpstr>
      <vt:lpstr>Tensions Running High</vt:lpstr>
      <vt:lpstr>Repeal of the Townshend Acts</vt:lpstr>
      <vt:lpstr>Boston Massacre</vt:lpstr>
      <vt:lpstr>Boston Massacre</vt:lpstr>
      <vt:lpstr>Boston Massacre</vt:lpstr>
      <vt:lpstr>Boston Massacre Trial</vt:lpstr>
      <vt:lpstr>Effect of Boston Massacre</vt:lpstr>
      <vt:lpstr>PowerPoint Presentation</vt:lpstr>
      <vt:lpstr>Effects of Boston Massacre</vt:lpstr>
    </vt:vector>
  </TitlesOfParts>
  <Company>Russell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Boston Massacre</dc:title>
  <dc:creator>Jason Metz</dc:creator>
  <cp:lastModifiedBy>CPCSC</cp:lastModifiedBy>
  <cp:revision>20</cp:revision>
  <dcterms:created xsi:type="dcterms:W3CDTF">2009-11-11T00:36:28Z</dcterms:created>
  <dcterms:modified xsi:type="dcterms:W3CDTF">2015-08-20T19:12:28Z</dcterms:modified>
</cp:coreProperties>
</file>